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4"/>
  </p:sldMasterIdLst>
  <p:notesMasterIdLst>
    <p:notesMasterId r:id="rId33"/>
  </p:notesMasterIdLst>
  <p:handoutMasterIdLst>
    <p:handoutMasterId r:id="rId34"/>
  </p:handoutMasterIdLst>
  <p:sldIdLst>
    <p:sldId id="294" r:id="rId5"/>
    <p:sldId id="327" r:id="rId6"/>
    <p:sldId id="329" r:id="rId7"/>
    <p:sldId id="330" r:id="rId8"/>
    <p:sldId id="320" r:id="rId9"/>
    <p:sldId id="263" r:id="rId10"/>
    <p:sldId id="269" r:id="rId11"/>
    <p:sldId id="338" r:id="rId12"/>
    <p:sldId id="317" r:id="rId13"/>
    <p:sldId id="319" r:id="rId14"/>
    <p:sldId id="332" r:id="rId15"/>
    <p:sldId id="318" r:id="rId16"/>
    <p:sldId id="342" r:id="rId17"/>
    <p:sldId id="343" r:id="rId18"/>
    <p:sldId id="340" r:id="rId19"/>
    <p:sldId id="300" r:id="rId20"/>
    <p:sldId id="295" r:id="rId21"/>
    <p:sldId id="315" r:id="rId22"/>
    <p:sldId id="299" r:id="rId23"/>
    <p:sldId id="303" r:id="rId24"/>
    <p:sldId id="339" r:id="rId25"/>
    <p:sldId id="326" r:id="rId26"/>
    <p:sldId id="348" r:id="rId27"/>
    <p:sldId id="336" r:id="rId28"/>
    <p:sldId id="337" r:id="rId29"/>
    <p:sldId id="345" r:id="rId30"/>
    <p:sldId id="346" r:id="rId31"/>
    <p:sldId id="347" r:id="rId32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C8A29CA-1930-94DC-EA44-B15DF09E1198}" v="3" dt="2021-01-17T08:38:16.344"/>
    <p1510:client id="{4AD0422E-0A73-40CB-A5C8-9E82C22B5013}" v="6" dt="2021-01-07T10:11:14.444"/>
    <p1510:client id="{8960F469-F53C-1425-39C6-7D06107A33E1}" v="777" dt="2021-01-08T15:40:56.628"/>
    <p1510:client id="{A9E46FB9-3F57-925E-65AC-B8FC772DB7BA}" v="91" dt="2021-01-13T02:48:33.153"/>
    <p1510:client id="{BD85249F-1363-6336-74A0-F2284CC11491}" v="98" dt="2021-01-18T09:33:45.153"/>
    <p1510:client id="{C939A1C0-2C46-6F04-4B42-54261328AF69}" v="202" dt="2021-01-17T08:56:55.727"/>
    <p1510:client id="{DE9C5D54-AAEF-4475-BA52-A69C21E659AB}" v="464" dt="2021-01-17T07:08:49.87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98" autoAdjust="0"/>
    <p:restoredTop sz="94249" autoAdjust="0"/>
  </p:normalViewPr>
  <p:slideViewPr>
    <p:cSldViewPr snapToGrid="0">
      <p:cViewPr varScale="1">
        <p:scale>
          <a:sx n="105" d="100"/>
          <a:sy n="105" d="100"/>
        </p:scale>
        <p:origin x="84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40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yun Lee (Library)" userId="S::ryunlee@cuhk.edu.hk::52c5a0c3-3659-4c15-8e13-f8ea0b101a8d" providerId="AD" clId="Web-{A9E46FB9-3F57-925E-65AC-B8FC772DB7BA}"/>
    <pc:docChg chg="modSld">
      <pc:chgData name="Ryun Lee (Library)" userId="S::ryunlee@cuhk.edu.hk::52c5a0c3-3659-4c15-8e13-f8ea0b101a8d" providerId="AD" clId="Web-{A9E46FB9-3F57-925E-65AC-B8FC772DB7BA}" dt="2021-01-13T02:48:32.091" v="45" actId="20577"/>
      <pc:docMkLst>
        <pc:docMk/>
      </pc:docMkLst>
      <pc:sldChg chg="modSp">
        <pc:chgData name="Ryun Lee (Library)" userId="S::ryunlee@cuhk.edu.hk::52c5a0c3-3659-4c15-8e13-f8ea0b101a8d" providerId="AD" clId="Web-{A9E46FB9-3F57-925E-65AC-B8FC772DB7BA}" dt="2021-01-13T02:43:58.489" v="15" actId="20577"/>
        <pc:sldMkLst>
          <pc:docMk/>
          <pc:sldMk cId="424770693" sldId="318"/>
        </pc:sldMkLst>
        <pc:spChg chg="mod">
          <ac:chgData name="Ryun Lee (Library)" userId="S::ryunlee@cuhk.edu.hk::52c5a0c3-3659-4c15-8e13-f8ea0b101a8d" providerId="AD" clId="Web-{A9E46FB9-3F57-925E-65AC-B8FC772DB7BA}" dt="2021-01-13T02:43:58.489" v="15" actId="20577"/>
          <ac:spMkLst>
            <pc:docMk/>
            <pc:sldMk cId="424770693" sldId="318"/>
            <ac:spMk id="2" creationId="{C8F1BBBE-BDBB-43B5-9508-8DA554C995F6}"/>
          </ac:spMkLst>
        </pc:spChg>
      </pc:sldChg>
      <pc:sldChg chg="modSp">
        <pc:chgData name="Ryun Lee (Library)" userId="S::ryunlee@cuhk.edu.hk::52c5a0c3-3659-4c15-8e13-f8ea0b101a8d" providerId="AD" clId="Web-{A9E46FB9-3F57-925E-65AC-B8FC772DB7BA}" dt="2021-01-13T02:41:22.063" v="1"/>
        <pc:sldMkLst>
          <pc:docMk/>
          <pc:sldMk cId="25459597" sldId="327"/>
        </pc:sldMkLst>
        <pc:graphicFrameChg chg="modGraphic">
          <ac:chgData name="Ryun Lee (Library)" userId="S::ryunlee@cuhk.edu.hk::52c5a0c3-3659-4c15-8e13-f8ea0b101a8d" providerId="AD" clId="Web-{A9E46FB9-3F57-925E-65AC-B8FC772DB7BA}" dt="2021-01-13T02:41:22.063" v="1"/>
          <ac:graphicFrameMkLst>
            <pc:docMk/>
            <pc:sldMk cId="25459597" sldId="327"/>
            <ac:graphicFrameMk id="7" creationId="{B18261A8-F698-427E-B077-3C990EEC1C39}"/>
          </ac:graphicFrameMkLst>
        </pc:graphicFrameChg>
      </pc:sldChg>
      <pc:sldChg chg="modSp">
        <pc:chgData name="Ryun Lee (Library)" userId="S::ryunlee@cuhk.edu.hk::52c5a0c3-3659-4c15-8e13-f8ea0b101a8d" providerId="AD" clId="Web-{A9E46FB9-3F57-925E-65AC-B8FC772DB7BA}" dt="2021-01-13T02:42:13.627" v="3" actId="1076"/>
        <pc:sldMkLst>
          <pc:docMk/>
          <pc:sldMk cId="442844472" sldId="329"/>
        </pc:sldMkLst>
        <pc:picChg chg="mod">
          <ac:chgData name="Ryun Lee (Library)" userId="S::ryunlee@cuhk.edu.hk::52c5a0c3-3659-4c15-8e13-f8ea0b101a8d" providerId="AD" clId="Web-{A9E46FB9-3F57-925E-65AC-B8FC772DB7BA}" dt="2021-01-13T02:42:13.627" v="3" actId="1076"/>
          <ac:picMkLst>
            <pc:docMk/>
            <pc:sldMk cId="442844472" sldId="329"/>
            <ac:picMk id="9" creationId="{FA629B3B-8D1E-408C-A312-295D01ACE90E}"/>
          </ac:picMkLst>
        </pc:picChg>
      </pc:sldChg>
      <pc:sldChg chg="modSp">
        <pc:chgData name="Ryun Lee (Library)" userId="S::ryunlee@cuhk.edu.hk::52c5a0c3-3659-4c15-8e13-f8ea0b101a8d" providerId="AD" clId="Web-{A9E46FB9-3F57-925E-65AC-B8FC772DB7BA}" dt="2021-01-13T02:47:34.136" v="34" actId="20577"/>
        <pc:sldMkLst>
          <pc:docMk/>
          <pc:sldMk cId="2406289959" sldId="336"/>
        </pc:sldMkLst>
        <pc:spChg chg="mod">
          <ac:chgData name="Ryun Lee (Library)" userId="S::ryunlee@cuhk.edu.hk::52c5a0c3-3659-4c15-8e13-f8ea0b101a8d" providerId="AD" clId="Web-{A9E46FB9-3F57-925E-65AC-B8FC772DB7BA}" dt="2021-01-13T02:47:34.136" v="34" actId="20577"/>
          <ac:spMkLst>
            <pc:docMk/>
            <pc:sldMk cId="2406289959" sldId="336"/>
            <ac:spMk id="9" creationId="{00000000-0000-0000-0000-000000000000}"/>
          </ac:spMkLst>
        </pc:spChg>
      </pc:sldChg>
      <pc:sldChg chg="modSp">
        <pc:chgData name="Ryun Lee (Library)" userId="S::ryunlee@cuhk.edu.hk::52c5a0c3-3659-4c15-8e13-f8ea0b101a8d" providerId="AD" clId="Web-{A9E46FB9-3F57-925E-65AC-B8FC772DB7BA}" dt="2021-01-13T02:45:34.055" v="22" actId="1076"/>
        <pc:sldMkLst>
          <pc:docMk/>
          <pc:sldMk cId="1887989141" sldId="340"/>
        </pc:sldMkLst>
        <pc:picChg chg="mod">
          <ac:chgData name="Ryun Lee (Library)" userId="S::ryunlee@cuhk.edu.hk::52c5a0c3-3659-4c15-8e13-f8ea0b101a8d" providerId="AD" clId="Web-{A9E46FB9-3F57-925E-65AC-B8FC772DB7BA}" dt="2021-01-13T02:45:34.055" v="22" actId="1076"/>
          <ac:picMkLst>
            <pc:docMk/>
            <pc:sldMk cId="1887989141" sldId="340"/>
            <ac:picMk id="8" creationId="{00000000-0000-0000-0000-000000000000}"/>
          </ac:picMkLst>
        </pc:picChg>
      </pc:sldChg>
      <pc:sldChg chg="modSp">
        <pc:chgData name="Ryun Lee (Library)" userId="S::ryunlee@cuhk.edu.hk::52c5a0c3-3659-4c15-8e13-f8ea0b101a8d" providerId="AD" clId="Web-{A9E46FB9-3F57-925E-65AC-B8FC772DB7BA}" dt="2021-01-13T02:45:22.757" v="21" actId="20577"/>
        <pc:sldMkLst>
          <pc:docMk/>
          <pc:sldMk cId="4035296126" sldId="343"/>
        </pc:sldMkLst>
        <pc:spChg chg="mod">
          <ac:chgData name="Ryun Lee (Library)" userId="S::ryunlee@cuhk.edu.hk::52c5a0c3-3659-4c15-8e13-f8ea0b101a8d" providerId="AD" clId="Web-{A9E46FB9-3F57-925E-65AC-B8FC772DB7BA}" dt="2021-01-13T02:45:22.757" v="21" actId="20577"/>
          <ac:spMkLst>
            <pc:docMk/>
            <pc:sldMk cId="4035296126" sldId="343"/>
            <ac:spMk id="7" creationId="{4D54B38C-3CF4-4E6C-A568-F5D3A91D8E9B}"/>
          </ac:spMkLst>
        </pc:spChg>
      </pc:sldChg>
      <pc:sldChg chg="modSp">
        <pc:chgData name="Ryun Lee (Library)" userId="S::ryunlee@cuhk.edu.hk::52c5a0c3-3659-4c15-8e13-f8ea0b101a8d" providerId="AD" clId="Web-{A9E46FB9-3F57-925E-65AC-B8FC772DB7BA}" dt="2021-01-13T02:48:18.981" v="43" actId="20577"/>
        <pc:sldMkLst>
          <pc:docMk/>
          <pc:sldMk cId="234235391" sldId="345"/>
        </pc:sldMkLst>
        <pc:spChg chg="mod">
          <ac:chgData name="Ryun Lee (Library)" userId="S::ryunlee@cuhk.edu.hk::52c5a0c3-3659-4c15-8e13-f8ea0b101a8d" providerId="AD" clId="Web-{A9E46FB9-3F57-925E-65AC-B8FC772DB7BA}" dt="2021-01-13T02:48:18.981" v="43" actId="20577"/>
          <ac:spMkLst>
            <pc:docMk/>
            <pc:sldMk cId="234235391" sldId="345"/>
            <ac:spMk id="8" creationId="{00000000-0000-0000-0000-000000000000}"/>
          </ac:spMkLst>
        </pc:spChg>
      </pc:sldChg>
      <pc:sldChg chg="modSp">
        <pc:chgData name="Ryun Lee (Library)" userId="S::ryunlee@cuhk.edu.hk::52c5a0c3-3659-4c15-8e13-f8ea0b101a8d" providerId="AD" clId="Web-{A9E46FB9-3F57-925E-65AC-B8FC772DB7BA}" dt="2021-01-13T02:48:32.091" v="45" actId="20577"/>
        <pc:sldMkLst>
          <pc:docMk/>
          <pc:sldMk cId="3105247107" sldId="346"/>
        </pc:sldMkLst>
        <pc:spChg chg="mod">
          <ac:chgData name="Ryun Lee (Library)" userId="S::ryunlee@cuhk.edu.hk::52c5a0c3-3659-4c15-8e13-f8ea0b101a8d" providerId="AD" clId="Web-{A9E46FB9-3F57-925E-65AC-B8FC772DB7BA}" dt="2021-01-13T02:48:32.091" v="45" actId="20577"/>
          <ac:spMkLst>
            <pc:docMk/>
            <pc:sldMk cId="3105247107" sldId="346"/>
            <ac:spMk id="16" creationId="{9A7B431B-7E48-4924-92A7-2E9CB4AC4187}"/>
          </ac:spMkLst>
        </pc:spChg>
      </pc:sldChg>
      <pc:sldChg chg="modSp">
        <pc:chgData name="Ryun Lee (Library)" userId="S::ryunlee@cuhk.edu.hk::52c5a0c3-3659-4c15-8e13-f8ea0b101a8d" providerId="AD" clId="Web-{A9E46FB9-3F57-925E-65AC-B8FC772DB7BA}" dt="2021-01-13T02:47:18.870" v="28" actId="20577"/>
        <pc:sldMkLst>
          <pc:docMk/>
          <pc:sldMk cId="3461977530" sldId="348"/>
        </pc:sldMkLst>
        <pc:spChg chg="mod">
          <ac:chgData name="Ryun Lee (Library)" userId="S::ryunlee@cuhk.edu.hk::52c5a0c3-3659-4c15-8e13-f8ea0b101a8d" providerId="AD" clId="Web-{A9E46FB9-3F57-925E-65AC-B8FC772DB7BA}" dt="2021-01-13T02:47:18.870" v="28" actId="20577"/>
          <ac:spMkLst>
            <pc:docMk/>
            <pc:sldMk cId="3461977530" sldId="348"/>
            <ac:spMk id="3" creationId="{00000000-0000-0000-0000-000000000000}"/>
          </ac:spMkLst>
        </pc:spChg>
      </pc:sldChg>
    </pc:docChg>
  </pc:docChgLst>
  <pc:docChgLst>
    <pc:chgData name="Ryun Lee (Library)" userId="S::ryunlee@cuhk.edu.hk::52c5a0c3-3659-4c15-8e13-f8ea0b101a8d" providerId="AD" clId="Web-{C939A1C0-2C46-6F04-4B42-54261328AF69}"/>
    <pc:docChg chg="modSld">
      <pc:chgData name="Ryun Lee (Library)" userId="S::ryunlee@cuhk.edu.hk::52c5a0c3-3659-4c15-8e13-f8ea0b101a8d" providerId="AD" clId="Web-{C939A1C0-2C46-6F04-4B42-54261328AF69}" dt="2021-01-17T08:56:55.727" v="108" actId="14100"/>
      <pc:docMkLst>
        <pc:docMk/>
      </pc:docMkLst>
      <pc:sldChg chg="modSp">
        <pc:chgData name="Ryun Lee (Library)" userId="S::ryunlee@cuhk.edu.hk::52c5a0c3-3659-4c15-8e13-f8ea0b101a8d" providerId="AD" clId="Web-{C939A1C0-2C46-6F04-4B42-54261328AF69}" dt="2021-01-17T08:47:50.414" v="42" actId="20577"/>
        <pc:sldMkLst>
          <pc:docMk/>
          <pc:sldMk cId="2406289959" sldId="336"/>
        </pc:sldMkLst>
        <pc:spChg chg="mod">
          <ac:chgData name="Ryun Lee (Library)" userId="S::ryunlee@cuhk.edu.hk::52c5a0c3-3659-4c15-8e13-f8ea0b101a8d" providerId="AD" clId="Web-{C939A1C0-2C46-6F04-4B42-54261328AF69}" dt="2021-01-17T08:47:50.414" v="42" actId="20577"/>
          <ac:spMkLst>
            <pc:docMk/>
            <pc:sldMk cId="2406289959" sldId="336"/>
            <ac:spMk id="9" creationId="{00000000-0000-0000-0000-000000000000}"/>
          </ac:spMkLst>
        </pc:spChg>
      </pc:sldChg>
      <pc:sldChg chg="modSp">
        <pc:chgData name="Ryun Lee (Library)" userId="S::ryunlee@cuhk.edu.hk::52c5a0c3-3659-4c15-8e13-f8ea0b101a8d" providerId="AD" clId="Web-{C939A1C0-2C46-6F04-4B42-54261328AF69}" dt="2021-01-17T08:53:36.190" v="84" actId="20577"/>
        <pc:sldMkLst>
          <pc:docMk/>
          <pc:sldMk cId="234235391" sldId="345"/>
        </pc:sldMkLst>
        <pc:spChg chg="mod">
          <ac:chgData name="Ryun Lee (Library)" userId="S::ryunlee@cuhk.edu.hk::52c5a0c3-3659-4c15-8e13-f8ea0b101a8d" providerId="AD" clId="Web-{C939A1C0-2C46-6F04-4B42-54261328AF69}" dt="2021-01-17T08:53:36.190" v="84" actId="20577"/>
          <ac:spMkLst>
            <pc:docMk/>
            <pc:sldMk cId="234235391" sldId="345"/>
            <ac:spMk id="8" creationId="{00000000-0000-0000-0000-000000000000}"/>
          </ac:spMkLst>
        </pc:spChg>
      </pc:sldChg>
      <pc:sldChg chg="modSp">
        <pc:chgData name="Ryun Lee (Library)" userId="S::ryunlee@cuhk.edu.hk::52c5a0c3-3659-4c15-8e13-f8ea0b101a8d" providerId="AD" clId="Web-{C939A1C0-2C46-6F04-4B42-54261328AF69}" dt="2021-01-17T08:56:55.727" v="108" actId="14100"/>
        <pc:sldMkLst>
          <pc:docMk/>
          <pc:sldMk cId="3461977530" sldId="348"/>
        </pc:sldMkLst>
        <pc:spChg chg="mod">
          <ac:chgData name="Ryun Lee (Library)" userId="S::ryunlee@cuhk.edu.hk::52c5a0c3-3659-4c15-8e13-f8ea0b101a8d" providerId="AD" clId="Web-{C939A1C0-2C46-6F04-4B42-54261328AF69}" dt="2021-01-17T08:56:55.727" v="108" actId="14100"/>
          <ac:spMkLst>
            <pc:docMk/>
            <pc:sldMk cId="3461977530" sldId="348"/>
            <ac:spMk id="3" creationId="{00000000-0000-0000-0000-000000000000}"/>
          </ac:spMkLst>
        </pc:spChg>
        <pc:picChg chg="mod">
          <ac:chgData name="Ryun Lee (Library)" userId="S::ryunlee@cuhk.edu.hk::52c5a0c3-3659-4c15-8e13-f8ea0b101a8d" providerId="AD" clId="Web-{C939A1C0-2C46-6F04-4B42-54261328AF69}" dt="2021-01-17T08:56:53.305" v="107" actId="14100"/>
          <ac:picMkLst>
            <pc:docMk/>
            <pc:sldMk cId="3461977530" sldId="348"/>
            <ac:picMk id="6" creationId="{7E33BEBB-7F88-4907-B335-3CB36CD9A473}"/>
          </ac:picMkLst>
        </pc:picChg>
        <pc:picChg chg="mod">
          <ac:chgData name="Ryun Lee (Library)" userId="S::ryunlee@cuhk.edu.hk::52c5a0c3-3659-4c15-8e13-f8ea0b101a8d" providerId="AD" clId="Web-{C939A1C0-2C46-6F04-4B42-54261328AF69}" dt="2021-01-17T08:56:50.290" v="106" actId="1076"/>
          <ac:picMkLst>
            <pc:docMk/>
            <pc:sldMk cId="3461977530" sldId="348"/>
            <ac:picMk id="7" creationId="{00000000-0000-0000-0000-000000000000}"/>
          </ac:picMkLst>
        </pc:picChg>
      </pc:sldChg>
    </pc:docChg>
  </pc:docChgLst>
  <pc:docChgLst>
    <pc:chgData name="Ryun Lee (Library)" userId="S::ryunlee@cuhk.edu.hk::52c5a0c3-3659-4c15-8e13-f8ea0b101a8d" providerId="AD" clId="Web-{4AD0422E-0A73-40CB-A5C8-9E82C22B5013}"/>
    <pc:docChg chg="modSld">
      <pc:chgData name="Ryun Lee (Library)" userId="S::ryunlee@cuhk.edu.hk::52c5a0c3-3659-4c15-8e13-f8ea0b101a8d" providerId="AD" clId="Web-{4AD0422E-0A73-40CB-A5C8-9E82C22B5013}" dt="2021-01-07T10:11:13.132" v="4" actId="20577"/>
      <pc:docMkLst>
        <pc:docMk/>
      </pc:docMkLst>
      <pc:sldChg chg="modSp">
        <pc:chgData name="Ryun Lee (Library)" userId="S::ryunlee@cuhk.edu.hk::52c5a0c3-3659-4c15-8e13-f8ea0b101a8d" providerId="AD" clId="Web-{4AD0422E-0A73-40CB-A5C8-9E82C22B5013}" dt="2021-01-07T10:11:12.460" v="2" actId="20577"/>
        <pc:sldMkLst>
          <pc:docMk/>
          <pc:sldMk cId="69139862" sldId="319"/>
        </pc:sldMkLst>
        <pc:spChg chg="mod">
          <ac:chgData name="Ryun Lee (Library)" userId="S::ryunlee@cuhk.edu.hk::52c5a0c3-3659-4c15-8e13-f8ea0b101a8d" providerId="AD" clId="Web-{4AD0422E-0A73-40CB-A5C8-9E82C22B5013}" dt="2021-01-07T10:11:12.460" v="2" actId="20577"/>
          <ac:spMkLst>
            <pc:docMk/>
            <pc:sldMk cId="69139862" sldId="319"/>
            <ac:spMk id="2" creationId="{BA1F5828-BF9D-4E65-87D3-E72E8CAEAE24}"/>
          </ac:spMkLst>
        </pc:spChg>
      </pc:sldChg>
    </pc:docChg>
  </pc:docChgLst>
  <pc:docChgLst>
    <pc:chgData name="Ryun Lee (Library)" userId="S::ryunlee@cuhk.edu.hk::52c5a0c3-3659-4c15-8e13-f8ea0b101a8d" providerId="AD" clId="Web-{8960F469-F53C-1425-39C6-7D06107A33E1}"/>
    <pc:docChg chg="addSld delSld modSld sldOrd">
      <pc:chgData name="Ryun Lee (Library)" userId="S::ryunlee@cuhk.edu.hk::52c5a0c3-3659-4c15-8e13-f8ea0b101a8d" providerId="AD" clId="Web-{8960F469-F53C-1425-39C6-7D06107A33E1}" dt="2021-01-08T15:40:56.628" v="766" actId="20577"/>
      <pc:docMkLst>
        <pc:docMk/>
      </pc:docMkLst>
      <pc:sldChg chg="ord">
        <pc:chgData name="Ryun Lee (Library)" userId="S::ryunlee@cuhk.edu.hk::52c5a0c3-3659-4c15-8e13-f8ea0b101a8d" providerId="AD" clId="Web-{8960F469-F53C-1425-39C6-7D06107A33E1}" dt="2021-01-08T15:25:52.433" v="307"/>
        <pc:sldMkLst>
          <pc:docMk/>
          <pc:sldMk cId="3682390857" sldId="267"/>
        </pc:sldMkLst>
      </pc:sldChg>
      <pc:sldChg chg="modSp">
        <pc:chgData name="Ryun Lee (Library)" userId="S::ryunlee@cuhk.edu.hk::52c5a0c3-3659-4c15-8e13-f8ea0b101a8d" providerId="AD" clId="Web-{8960F469-F53C-1425-39C6-7D06107A33E1}" dt="2021-01-08T15:09:29.548" v="132" actId="20577"/>
        <pc:sldMkLst>
          <pc:docMk/>
          <pc:sldMk cId="100323139" sldId="295"/>
        </pc:sldMkLst>
        <pc:spChg chg="mod">
          <ac:chgData name="Ryun Lee (Library)" userId="S::ryunlee@cuhk.edu.hk::52c5a0c3-3659-4c15-8e13-f8ea0b101a8d" providerId="AD" clId="Web-{8960F469-F53C-1425-39C6-7D06107A33E1}" dt="2021-01-08T15:09:27.126" v="130" actId="20577"/>
          <ac:spMkLst>
            <pc:docMk/>
            <pc:sldMk cId="100323139" sldId="295"/>
            <ac:spMk id="2" creationId="{6707DFB7-332C-4750-AA4B-D164A1258342}"/>
          </ac:spMkLst>
        </pc:spChg>
        <pc:spChg chg="mod">
          <ac:chgData name="Ryun Lee (Library)" userId="S::ryunlee@cuhk.edu.hk::52c5a0c3-3659-4c15-8e13-f8ea0b101a8d" providerId="AD" clId="Web-{8960F469-F53C-1425-39C6-7D06107A33E1}" dt="2021-01-08T15:09:29.548" v="132" actId="20577"/>
          <ac:spMkLst>
            <pc:docMk/>
            <pc:sldMk cId="100323139" sldId="295"/>
            <ac:spMk id="3" creationId="{4AD7FE0B-F52F-4413-B5DE-1DC2D9796BB7}"/>
          </ac:spMkLst>
        </pc:spChg>
        <pc:picChg chg="mod">
          <ac:chgData name="Ryun Lee (Library)" userId="S::ryunlee@cuhk.edu.hk::52c5a0c3-3659-4c15-8e13-f8ea0b101a8d" providerId="AD" clId="Web-{8960F469-F53C-1425-39C6-7D06107A33E1}" dt="2021-01-08T15:08:23.734" v="112" actId="14100"/>
          <ac:picMkLst>
            <pc:docMk/>
            <pc:sldMk cId="100323139" sldId="295"/>
            <ac:picMk id="4" creationId="{00000000-0000-0000-0000-000000000000}"/>
          </ac:picMkLst>
        </pc:picChg>
      </pc:sldChg>
      <pc:sldChg chg="modSp">
        <pc:chgData name="Ryun Lee (Library)" userId="S::ryunlee@cuhk.edu.hk::52c5a0c3-3659-4c15-8e13-f8ea0b101a8d" providerId="AD" clId="Web-{8960F469-F53C-1425-39C6-7D06107A33E1}" dt="2021-01-08T15:13:33.039" v="179" actId="1076"/>
        <pc:sldMkLst>
          <pc:docMk/>
          <pc:sldMk cId="3535197357" sldId="299"/>
        </pc:sldMkLst>
        <pc:spChg chg="mod">
          <ac:chgData name="Ryun Lee (Library)" userId="S::ryunlee@cuhk.edu.hk::52c5a0c3-3659-4c15-8e13-f8ea0b101a8d" providerId="AD" clId="Web-{8960F469-F53C-1425-39C6-7D06107A33E1}" dt="2021-01-08T15:13:33.039" v="179" actId="1076"/>
          <ac:spMkLst>
            <pc:docMk/>
            <pc:sldMk cId="3535197357" sldId="299"/>
            <ac:spMk id="2" creationId="{6707DFB7-332C-4750-AA4B-D164A1258342}"/>
          </ac:spMkLst>
        </pc:spChg>
      </pc:sldChg>
      <pc:sldChg chg="modSp">
        <pc:chgData name="Ryun Lee (Library)" userId="S::ryunlee@cuhk.edu.hk::52c5a0c3-3659-4c15-8e13-f8ea0b101a8d" providerId="AD" clId="Web-{8960F469-F53C-1425-39C6-7D06107A33E1}" dt="2021-01-08T15:09:54.486" v="135" actId="1076"/>
        <pc:sldMkLst>
          <pc:docMk/>
          <pc:sldMk cId="284549650" sldId="300"/>
        </pc:sldMkLst>
        <pc:spChg chg="mod">
          <ac:chgData name="Ryun Lee (Library)" userId="S::ryunlee@cuhk.edu.hk::52c5a0c3-3659-4c15-8e13-f8ea0b101a8d" providerId="AD" clId="Web-{8960F469-F53C-1425-39C6-7D06107A33E1}" dt="2021-01-08T15:09:06.626" v="118" actId="14100"/>
          <ac:spMkLst>
            <pc:docMk/>
            <pc:sldMk cId="284549650" sldId="300"/>
            <ac:spMk id="2" creationId="{6707DFB7-332C-4750-AA4B-D164A1258342}"/>
          </ac:spMkLst>
        </pc:spChg>
        <pc:picChg chg="mod">
          <ac:chgData name="Ryun Lee (Library)" userId="S::ryunlee@cuhk.edu.hk::52c5a0c3-3659-4c15-8e13-f8ea0b101a8d" providerId="AD" clId="Web-{8960F469-F53C-1425-39C6-7D06107A33E1}" dt="2021-01-08T15:09:54.486" v="135" actId="1076"/>
          <ac:picMkLst>
            <pc:docMk/>
            <pc:sldMk cId="284549650" sldId="300"/>
            <ac:picMk id="7" creationId="{B33D3FE1-DA62-40C3-98B4-EE0E5A650FDA}"/>
          </ac:picMkLst>
        </pc:picChg>
      </pc:sldChg>
      <pc:sldChg chg="modSp">
        <pc:chgData name="Ryun Lee (Library)" userId="S::ryunlee@cuhk.edu.hk::52c5a0c3-3659-4c15-8e13-f8ea0b101a8d" providerId="AD" clId="Web-{8960F469-F53C-1425-39C6-7D06107A33E1}" dt="2021-01-08T15:14:29.571" v="202" actId="1076"/>
        <pc:sldMkLst>
          <pc:docMk/>
          <pc:sldMk cId="123868184" sldId="303"/>
        </pc:sldMkLst>
        <pc:spChg chg="mod">
          <ac:chgData name="Ryun Lee (Library)" userId="S::ryunlee@cuhk.edu.hk::52c5a0c3-3659-4c15-8e13-f8ea0b101a8d" providerId="AD" clId="Web-{8960F469-F53C-1425-39C6-7D06107A33E1}" dt="2021-01-08T15:14:26.415" v="201" actId="1076"/>
          <ac:spMkLst>
            <pc:docMk/>
            <pc:sldMk cId="123868184" sldId="303"/>
            <ac:spMk id="2" creationId="{6707DFB7-332C-4750-AA4B-D164A1258342}"/>
          </ac:spMkLst>
        </pc:spChg>
        <pc:picChg chg="mod">
          <ac:chgData name="Ryun Lee (Library)" userId="S::ryunlee@cuhk.edu.hk::52c5a0c3-3659-4c15-8e13-f8ea0b101a8d" providerId="AD" clId="Web-{8960F469-F53C-1425-39C6-7D06107A33E1}" dt="2021-01-08T15:14:29.571" v="202" actId="1076"/>
          <ac:picMkLst>
            <pc:docMk/>
            <pc:sldMk cId="123868184" sldId="303"/>
            <ac:picMk id="4" creationId="{00000000-0000-0000-0000-000000000000}"/>
          </ac:picMkLst>
        </pc:picChg>
      </pc:sldChg>
      <pc:sldChg chg="modSp">
        <pc:chgData name="Ryun Lee (Library)" userId="S::ryunlee@cuhk.edu.hk::52c5a0c3-3659-4c15-8e13-f8ea0b101a8d" providerId="AD" clId="Web-{8960F469-F53C-1425-39C6-7D06107A33E1}" dt="2021-01-08T15:10:14.987" v="143" actId="20577"/>
        <pc:sldMkLst>
          <pc:docMk/>
          <pc:sldMk cId="473168003" sldId="311"/>
        </pc:sldMkLst>
        <pc:spChg chg="mod">
          <ac:chgData name="Ryun Lee (Library)" userId="S::ryunlee@cuhk.edu.hk::52c5a0c3-3659-4c15-8e13-f8ea0b101a8d" providerId="AD" clId="Web-{8960F469-F53C-1425-39C6-7D06107A33E1}" dt="2021-01-08T15:10:14.987" v="143" actId="20577"/>
          <ac:spMkLst>
            <pc:docMk/>
            <pc:sldMk cId="473168003" sldId="311"/>
            <ac:spMk id="2" creationId="{00000000-0000-0000-0000-000000000000}"/>
          </ac:spMkLst>
        </pc:spChg>
      </pc:sldChg>
      <pc:sldChg chg="addSp modSp">
        <pc:chgData name="Ryun Lee (Library)" userId="S::ryunlee@cuhk.edu.hk::52c5a0c3-3659-4c15-8e13-f8ea0b101a8d" providerId="AD" clId="Web-{8960F469-F53C-1425-39C6-7D06107A33E1}" dt="2021-01-08T15:12:29.100" v="166" actId="1076"/>
        <pc:sldMkLst>
          <pc:docMk/>
          <pc:sldMk cId="4145300570" sldId="315"/>
        </pc:sldMkLst>
        <pc:spChg chg="mod">
          <ac:chgData name="Ryun Lee (Library)" userId="S::ryunlee@cuhk.edu.hk::52c5a0c3-3659-4c15-8e13-f8ea0b101a8d" providerId="AD" clId="Web-{8960F469-F53C-1425-39C6-7D06107A33E1}" dt="2021-01-08T15:10:41.409" v="152" actId="1076"/>
          <ac:spMkLst>
            <pc:docMk/>
            <pc:sldMk cId="4145300570" sldId="315"/>
            <ac:spMk id="2" creationId="{6707DFB7-332C-4750-AA4B-D164A1258342}"/>
          </ac:spMkLst>
        </pc:spChg>
        <pc:spChg chg="mod">
          <ac:chgData name="Ryun Lee (Library)" userId="S::ryunlee@cuhk.edu.hk::52c5a0c3-3659-4c15-8e13-f8ea0b101a8d" providerId="AD" clId="Web-{8960F469-F53C-1425-39C6-7D06107A33E1}" dt="2021-01-08T15:12:26.631" v="165" actId="1076"/>
          <ac:spMkLst>
            <pc:docMk/>
            <pc:sldMk cId="4145300570" sldId="315"/>
            <ac:spMk id="3" creationId="{20917585-C9DE-4224-B2D6-2637F813A44C}"/>
          </ac:spMkLst>
        </pc:spChg>
        <pc:picChg chg="mod">
          <ac:chgData name="Ryun Lee (Library)" userId="S::ryunlee@cuhk.edu.hk::52c5a0c3-3659-4c15-8e13-f8ea0b101a8d" providerId="AD" clId="Web-{8960F469-F53C-1425-39C6-7D06107A33E1}" dt="2021-01-08T15:12:11.240" v="162" actId="14100"/>
          <ac:picMkLst>
            <pc:docMk/>
            <pc:sldMk cId="4145300570" sldId="315"/>
            <ac:picMk id="4" creationId="{00000000-0000-0000-0000-000000000000}"/>
          </ac:picMkLst>
        </pc:picChg>
        <pc:picChg chg="add mod">
          <ac:chgData name="Ryun Lee (Library)" userId="S::ryunlee@cuhk.edu.hk::52c5a0c3-3659-4c15-8e13-f8ea0b101a8d" providerId="AD" clId="Web-{8960F469-F53C-1425-39C6-7D06107A33E1}" dt="2021-01-08T15:12:29.100" v="166" actId="1076"/>
          <ac:picMkLst>
            <pc:docMk/>
            <pc:sldMk cId="4145300570" sldId="315"/>
            <ac:picMk id="6" creationId="{CF3E1A31-FA92-4985-AF23-6EFF1BBEA8EE}"/>
          </ac:picMkLst>
        </pc:picChg>
      </pc:sldChg>
      <pc:sldChg chg="addSp delSp modSp">
        <pc:chgData name="Ryun Lee (Library)" userId="S::ryunlee@cuhk.edu.hk::52c5a0c3-3659-4c15-8e13-f8ea0b101a8d" providerId="AD" clId="Web-{8960F469-F53C-1425-39C6-7D06107A33E1}" dt="2021-01-08T14:51:50.986" v="11" actId="20577"/>
        <pc:sldMkLst>
          <pc:docMk/>
          <pc:sldMk cId="4023120133" sldId="320"/>
        </pc:sldMkLst>
        <pc:spChg chg="mod">
          <ac:chgData name="Ryun Lee (Library)" userId="S::ryunlee@cuhk.edu.hk::52c5a0c3-3659-4c15-8e13-f8ea0b101a8d" providerId="AD" clId="Web-{8960F469-F53C-1425-39C6-7D06107A33E1}" dt="2021-01-08T14:51:50.986" v="11" actId="20577"/>
          <ac:spMkLst>
            <pc:docMk/>
            <pc:sldMk cId="4023120133" sldId="320"/>
            <ac:spMk id="3" creationId="{CA0F7A5B-E283-4AE9-A93F-0A0736D6A211}"/>
          </ac:spMkLst>
        </pc:spChg>
        <pc:picChg chg="add del mod">
          <ac:chgData name="Ryun Lee (Library)" userId="S::ryunlee@cuhk.edu.hk::52c5a0c3-3659-4c15-8e13-f8ea0b101a8d" providerId="AD" clId="Web-{8960F469-F53C-1425-39C6-7D06107A33E1}" dt="2021-01-08T14:50:38.250" v="6"/>
          <ac:picMkLst>
            <pc:docMk/>
            <pc:sldMk cId="4023120133" sldId="320"/>
            <ac:picMk id="4" creationId="{761E7133-0F6B-4359-89F8-2320BB44E5E3}"/>
          </ac:picMkLst>
        </pc:picChg>
        <pc:picChg chg="add mod">
          <ac:chgData name="Ryun Lee (Library)" userId="S::ryunlee@cuhk.edu.hk::52c5a0c3-3659-4c15-8e13-f8ea0b101a8d" providerId="AD" clId="Web-{8960F469-F53C-1425-39C6-7D06107A33E1}" dt="2021-01-08T14:50:36.719" v="5" actId="1076"/>
          <ac:picMkLst>
            <pc:docMk/>
            <pc:sldMk cId="4023120133" sldId="320"/>
            <ac:picMk id="7" creationId="{018FFAA2-6AA1-4D2E-A277-2FA1A975C3E2}"/>
          </ac:picMkLst>
        </pc:picChg>
      </pc:sldChg>
      <pc:sldChg chg="modSp">
        <pc:chgData name="Ryun Lee (Library)" userId="S::ryunlee@cuhk.edu.hk::52c5a0c3-3659-4c15-8e13-f8ea0b101a8d" providerId="AD" clId="Web-{8960F469-F53C-1425-39C6-7D06107A33E1}" dt="2021-01-08T15:12:57.444" v="172" actId="1076"/>
        <pc:sldMkLst>
          <pc:docMk/>
          <pc:sldMk cId="3757437458" sldId="323"/>
        </pc:sldMkLst>
        <pc:spChg chg="mod">
          <ac:chgData name="Ryun Lee (Library)" userId="S::ryunlee@cuhk.edu.hk::52c5a0c3-3659-4c15-8e13-f8ea0b101a8d" providerId="AD" clId="Web-{8960F469-F53C-1425-39C6-7D06107A33E1}" dt="2021-01-08T15:12:57.444" v="172" actId="1076"/>
          <ac:spMkLst>
            <pc:docMk/>
            <pc:sldMk cId="3757437458" sldId="323"/>
            <ac:spMk id="2" creationId="{6707DFB7-332C-4750-AA4B-D164A1258342}"/>
          </ac:spMkLst>
        </pc:spChg>
      </pc:sldChg>
      <pc:sldChg chg="addSp delSp modSp mod setBg">
        <pc:chgData name="Ryun Lee (Library)" userId="S::ryunlee@cuhk.edu.hk::52c5a0c3-3659-4c15-8e13-f8ea0b101a8d" providerId="AD" clId="Web-{8960F469-F53C-1425-39C6-7D06107A33E1}" dt="2021-01-08T15:33:46.336" v="615" actId="1076"/>
        <pc:sldMkLst>
          <pc:docMk/>
          <pc:sldMk cId="3663336643" sldId="326"/>
        </pc:sldMkLst>
        <pc:spChg chg="mod">
          <ac:chgData name="Ryun Lee (Library)" userId="S::ryunlee@cuhk.edu.hk::52c5a0c3-3659-4c15-8e13-f8ea0b101a8d" providerId="AD" clId="Web-{8960F469-F53C-1425-39C6-7D06107A33E1}" dt="2021-01-08T15:27:53.201" v="339"/>
          <ac:spMkLst>
            <pc:docMk/>
            <pc:sldMk cId="3663336643" sldId="326"/>
            <ac:spMk id="6" creationId="{7EFFD72C-3D79-4AF5-8C20-01506860CA39}"/>
          </ac:spMkLst>
        </pc:spChg>
        <pc:spChg chg="del mod">
          <ac:chgData name="Ryun Lee (Library)" userId="S::ryunlee@cuhk.edu.hk::52c5a0c3-3659-4c15-8e13-f8ea0b101a8d" providerId="AD" clId="Web-{8960F469-F53C-1425-39C6-7D06107A33E1}" dt="2021-01-08T15:26:34.730" v="312"/>
          <ac:spMkLst>
            <pc:docMk/>
            <pc:sldMk cId="3663336643" sldId="326"/>
            <ac:spMk id="7" creationId="{4D54B38C-3CF4-4E6C-A568-F5D3A91D8E9B}"/>
          </ac:spMkLst>
        </pc:spChg>
        <pc:spChg chg="add del">
          <ac:chgData name="Ryun Lee (Library)" userId="S::ryunlee@cuhk.edu.hk::52c5a0c3-3659-4c15-8e13-f8ea0b101a8d" providerId="AD" clId="Web-{8960F469-F53C-1425-39C6-7D06107A33E1}" dt="2021-01-08T15:27:45.201" v="337"/>
          <ac:spMkLst>
            <pc:docMk/>
            <pc:sldMk cId="3663336643" sldId="326"/>
            <ac:spMk id="8" creationId="{3CFC9789-57F4-4B9C-ABAA-6F7C8BADCAE8}"/>
          </ac:spMkLst>
        </pc:spChg>
        <pc:spChg chg="add del">
          <ac:chgData name="Ryun Lee (Library)" userId="S::ryunlee@cuhk.edu.hk::52c5a0c3-3659-4c15-8e13-f8ea0b101a8d" providerId="AD" clId="Web-{8960F469-F53C-1425-39C6-7D06107A33E1}" dt="2021-01-08T15:27:45.201" v="337"/>
          <ac:spMkLst>
            <pc:docMk/>
            <pc:sldMk cId="3663336643" sldId="326"/>
            <ac:spMk id="9" creationId="{9B54F538-07DE-4652-B506-5D16E3EBBB0F}"/>
          </ac:spMkLst>
        </pc:spChg>
        <pc:spChg chg="add del">
          <ac:chgData name="Ryun Lee (Library)" userId="S::ryunlee@cuhk.edu.hk::52c5a0c3-3659-4c15-8e13-f8ea0b101a8d" providerId="AD" clId="Web-{8960F469-F53C-1425-39C6-7D06107A33E1}" dt="2021-01-08T15:27:42.748" v="335"/>
          <ac:spMkLst>
            <pc:docMk/>
            <pc:sldMk cId="3663336643" sldId="326"/>
            <ac:spMk id="11" creationId="{3CFC9789-57F4-4B9C-ABAA-6F7C8BADCAE8}"/>
          </ac:spMkLst>
        </pc:spChg>
        <pc:spChg chg="add del">
          <ac:chgData name="Ryun Lee (Library)" userId="S::ryunlee@cuhk.edu.hk::52c5a0c3-3659-4c15-8e13-f8ea0b101a8d" providerId="AD" clId="Web-{8960F469-F53C-1425-39C6-7D06107A33E1}" dt="2021-01-08T15:27:45.201" v="337"/>
          <ac:spMkLst>
            <pc:docMk/>
            <pc:sldMk cId="3663336643" sldId="326"/>
            <ac:spMk id="12" creationId="{CDE16C97-CDFC-4891-8AFB-A33BCBD8DD40}"/>
          </ac:spMkLst>
        </pc:spChg>
        <pc:spChg chg="add del">
          <ac:chgData name="Ryun Lee (Library)" userId="S::ryunlee@cuhk.edu.hk::52c5a0c3-3659-4c15-8e13-f8ea0b101a8d" providerId="AD" clId="Web-{8960F469-F53C-1425-39C6-7D06107A33E1}" dt="2021-01-08T15:27:42.748" v="335"/>
          <ac:spMkLst>
            <pc:docMk/>
            <pc:sldMk cId="3663336643" sldId="326"/>
            <ac:spMk id="13" creationId="{9B54F538-07DE-4652-B506-5D16E3EBBB0F}"/>
          </ac:spMkLst>
        </pc:spChg>
        <pc:spChg chg="add del">
          <ac:chgData name="Ryun Lee (Library)" userId="S::ryunlee@cuhk.edu.hk::52c5a0c3-3659-4c15-8e13-f8ea0b101a8d" providerId="AD" clId="Web-{8960F469-F53C-1425-39C6-7D06107A33E1}" dt="2021-01-08T15:27:45.201" v="337"/>
          <ac:spMkLst>
            <pc:docMk/>
            <pc:sldMk cId="3663336643" sldId="326"/>
            <ac:spMk id="14" creationId="{E169826A-DEB6-46C3-BC87-8C15BA79F232}"/>
          </ac:spMkLst>
        </pc:spChg>
        <pc:spChg chg="add del">
          <ac:chgData name="Ryun Lee (Library)" userId="S::ryunlee@cuhk.edu.hk::52c5a0c3-3659-4c15-8e13-f8ea0b101a8d" providerId="AD" clId="Web-{8960F469-F53C-1425-39C6-7D06107A33E1}" dt="2021-01-08T15:27:45.201" v="337"/>
          <ac:spMkLst>
            <pc:docMk/>
            <pc:sldMk cId="3663336643" sldId="326"/>
            <ac:spMk id="16" creationId="{294AB835-3BB7-4792-96BB-F735CE7FA7DA}"/>
          </ac:spMkLst>
        </pc:spChg>
        <pc:spChg chg="add del">
          <ac:chgData name="Ryun Lee (Library)" userId="S::ryunlee@cuhk.edu.hk::52c5a0c3-3659-4c15-8e13-f8ea0b101a8d" providerId="AD" clId="Web-{8960F469-F53C-1425-39C6-7D06107A33E1}" dt="2021-01-08T15:27:42.748" v="335"/>
          <ac:spMkLst>
            <pc:docMk/>
            <pc:sldMk cId="3663336643" sldId="326"/>
            <ac:spMk id="17" creationId="{CDE16C97-CDFC-4891-8AFB-A33BCBD8DD40}"/>
          </ac:spMkLst>
        </pc:spChg>
        <pc:spChg chg="add del">
          <ac:chgData name="Ryun Lee (Library)" userId="S::ryunlee@cuhk.edu.hk::52c5a0c3-3659-4c15-8e13-f8ea0b101a8d" providerId="AD" clId="Web-{8960F469-F53C-1425-39C6-7D06107A33E1}" dt="2021-01-08T15:27:53.201" v="339"/>
          <ac:spMkLst>
            <pc:docMk/>
            <pc:sldMk cId="3663336643" sldId="326"/>
            <ac:spMk id="18" creationId="{3CFC9789-57F4-4B9C-ABAA-6F7C8BADCAE8}"/>
          </ac:spMkLst>
        </pc:spChg>
        <pc:spChg chg="add del">
          <ac:chgData name="Ryun Lee (Library)" userId="S::ryunlee@cuhk.edu.hk::52c5a0c3-3659-4c15-8e13-f8ea0b101a8d" providerId="AD" clId="Web-{8960F469-F53C-1425-39C6-7D06107A33E1}" dt="2021-01-08T15:27:42.748" v="335"/>
          <ac:spMkLst>
            <pc:docMk/>
            <pc:sldMk cId="3663336643" sldId="326"/>
            <ac:spMk id="19" creationId="{E169826A-DEB6-46C3-BC87-8C15BA79F232}"/>
          </ac:spMkLst>
        </pc:spChg>
        <pc:spChg chg="add del">
          <ac:chgData name="Ryun Lee (Library)" userId="S::ryunlee@cuhk.edu.hk::52c5a0c3-3659-4c15-8e13-f8ea0b101a8d" providerId="AD" clId="Web-{8960F469-F53C-1425-39C6-7D06107A33E1}" dt="2021-01-08T15:27:53.201" v="339"/>
          <ac:spMkLst>
            <pc:docMk/>
            <pc:sldMk cId="3663336643" sldId="326"/>
            <ac:spMk id="20" creationId="{9B54F538-07DE-4652-B506-5D16E3EBBB0F}"/>
          </ac:spMkLst>
        </pc:spChg>
        <pc:spChg chg="add del">
          <ac:chgData name="Ryun Lee (Library)" userId="S::ryunlee@cuhk.edu.hk::52c5a0c3-3659-4c15-8e13-f8ea0b101a8d" providerId="AD" clId="Web-{8960F469-F53C-1425-39C6-7D06107A33E1}" dt="2021-01-08T15:27:42.748" v="335"/>
          <ac:spMkLst>
            <pc:docMk/>
            <pc:sldMk cId="3663336643" sldId="326"/>
            <ac:spMk id="21" creationId="{294AB835-3BB7-4792-96BB-F735CE7FA7DA}"/>
          </ac:spMkLst>
        </pc:spChg>
        <pc:spChg chg="add del">
          <ac:chgData name="Ryun Lee (Library)" userId="S::ryunlee@cuhk.edu.hk::52c5a0c3-3659-4c15-8e13-f8ea0b101a8d" providerId="AD" clId="Web-{8960F469-F53C-1425-39C6-7D06107A33E1}" dt="2021-01-08T15:27:53.201" v="339"/>
          <ac:spMkLst>
            <pc:docMk/>
            <pc:sldMk cId="3663336643" sldId="326"/>
            <ac:spMk id="23" creationId="{CDE16C97-CDFC-4891-8AFB-A33BCBD8DD40}"/>
          </ac:spMkLst>
        </pc:spChg>
        <pc:spChg chg="add del">
          <ac:chgData name="Ryun Lee (Library)" userId="S::ryunlee@cuhk.edu.hk::52c5a0c3-3659-4c15-8e13-f8ea0b101a8d" providerId="AD" clId="Web-{8960F469-F53C-1425-39C6-7D06107A33E1}" dt="2021-01-08T15:27:53.201" v="339"/>
          <ac:spMkLst>
            <pc:docMk/>
            <pc:sldMk cId="3663336643" sldId="326"/>
            <ac:spMk id="24" creationId="{E169826A-DEB6-46C3-BC87-8C15BA79F232}"/>
          </ac:spMkLst>
        </pc:spChg>
        <pc:spChg chg="add del">
          <ac:chgData name="Ryun Lee (Library)" userId="S::ryunlee@cuhk.edu.hk::52c5a0c3-3659-4c15-8e13-f8ea0b101a8d" providerId="AD" clId="Web-{8960F469-F53C-1425-39C6-7D06107A33E1}" dt="2021-01-08T15:27:53.201" v="339"/>
          <ac:spMkLst>
            <pc:docMk/>
            <pc:sldMk cId="3663336643" sldId="326"/>
            <ac:spMk id="25" creationId="{294AB835-3BB7-4792-96BB-F735CE7FA7DA}"/>
          </ac:spMkLst>
        </pc:spChg>
        <pc:spChg chg="add mod">
          <ac:chgData name="Ryun Lee (Library)" userId="S::ryunlee@cuhk.edu.hk::52c5a0c3-3659-4c15-8e13-f8ea0b101a8d" providerId="AD" clId="Web-{8960F469-F53C-1425-39C6-7D06107A33E1}" dt="2021-01-08T15:33:46.336" v="615" actId="1076"/>
          <ac:spMkLst>
            <pc:docMk/>
            <pc:sldMk cId="3663336643" sldId="326"/>
            <ac:spMk id="456" creationId="{7267B55F-8DB5-41B1-80BC-EF67A397E180}"/>
          </ac:spMkLst>
        </pc:spChg>
        <pc:graphicFrameChg chg="mod ord modGraphic">
          <ac:chgData name="Ryun Lee (Library)" userId="S::ryunlee@cuhk.edu.hk::52c5a0c3-3659-4c15-8e13-f8ea0b101a8d" providerId="AD" clId="Web-{8960F469-F53C-1425-39C6-7D06107A33E1}" dt="2021-01-08T15:28:53.016" v="363" actId="20577"/>
          <ac:graphicFrameMkLst>
            <pc:docMk/>
            <pc:sldMk cId="3663336643" sldId="326"/>
            <ac:graphicFrameMk id="4" creationId="{00000000-0000-0000-0000-000000000000}"/>
          </ac:graphicFrameMkLst>
        </pc:graphicFrameChg>
        <pc:picChg chg="mod">
          <ac:chgData name="Ryun Lee (Library)" userId="S::ryunlee@cuhk.edu.hk::52c5a0c3-3659-4c15-8e13-f8ea0b101a8d" providerId="AD" clId="Web-{8960F469-F53C-1425-39C6-7D06107A33E1}" dt="2021-01-08T15:27:53.201" v="339"/>
          <ac:picMkLst>
            <pc:docMk/>
            <pc:sldMk cId="3663336643" sldId="326"/>
            <ac:picMk id="5" creationId="{5CE4AD42-A118-4547-B639-D6E8E7AE3A9F}"/>
          </ac:picMkLst>
        </pc:picChg>
        <pc:cxnChg chg="add del">
          <ac:chgData name="Ryun Lee (Library)" userId="S::ryunlee@cuhk.edu.hk::52c5a0c3-3659-4c15-8e13-f8ea0b101a8d" providerId="AD" clId="Web-{8960F469-F53C-1425-39C6-7D06107A33E1}" dt="2021-01-08T15:27:45.201" v="337"/>
          <ac:cxnSpMkLst>
            <pc:docMk/>
            <pc:sldMk cId="3663336643" sldId="326"/>
            <ac:cxnSpMk id="10" creationId="{03D56195-A6AC-4958-8B87-F7D009353EB1}"/>
          </ac:cxnSpMkLst>
        </pc:cxnChg>
        <pc:cxnChg chg="add del">
          <ac:chgData name="Ryun Lee (Library)" userId="S::ryunlee@cuhk.edu.hk::52c5a0c3-3659-4c15-8e13-f8ea0b101a8d" providerId="AD" clId="Web-{8960F469-F53C-1425-39C6-7D06107A33E1}" dt="2021-01-08T15:27:42.748" v="335"/>
          <ac:cxnSpMkLst>
            <pc:docMk/>
            <pc:sldMk cId="3663336643" sldId="326"/>
            <ac:cxnSpMk id="15" creationId="{03D56195-A6AC-4958-8B87-F7D009353EB1}"/>
          </ac:cxnSpMkLst>
        </pc:cxnChg>
        <pc:cxnChg chg="add del">
          <ac:chgData name="Ryun Lee (Library)" userId="S::ryunlee@cuhk.edu.hk::52c5a0c3-3659-4c15-8e13-f8ea0b101a8d" providerId="AD" clId="Web-{8960F469-F53C-1425-39C6-7D06107A33E1}" dt="2021-01-08T15:27:53.201" v="339"/>
          <ac:cxnSpMkLst>
            <pc:docMk/>
            <pc:sldMk cId="3663336643" sldId="326"/>
            <ac:cxnSpMk id="22" creationId="{03D56195-A6AC-4958-8B87-F7D009353EB1}"/>
          </ac:cxnSpMkLst>
        </pc:cxnChg>
      </pc:sldChg>
      <pc:sldChg chg="modSp ord">
        <pc:chgData name="Ryun Lee (Library)" userId="S::ryunlee@cuhk.edu.hk::52c5a0c3-3659-4c15-8e13-f8ea0b101a8d" providerId="AD" clId="Web-{8960F469-F53C-1425-39C6-7D06107A33E1}" dt="2021-01-08T15:14:52.166" v="203"/>
        <pc:sldMkLst>
          <pc:docMk/>
          <pc:sldMk cId="2759593070" sldId="334"/>
        </pc:sldMkLst>
        <pc:spChg chg="mod">
          <ac:chgData name="Ryun Lee (Library)" userId="S::ryunlee@cuhk.edu.hk::52c5a0c3-3659-4c15-8e13-f8ea0b101a8d" providerId="AD" clId="Web-{8960F469-F53C-1425-39C6-7D06107A33E1}" dt="2021-01-08T15:09:12.548" v="119" actId="20577"/>
          <ac:spMkLst>
            <pc:docMk/>
            <pc:sldMk cId="2759593070" sldId="334"/>
            <ac:spMk id="6" creationId="{7EFFD72C-3D79-4AF5-8C20-01506860CA39}"/>
          </ac:spMkLst>
        </pc:spChg>
      </pc:sldChg>
      <pc:sldChg chg="modSp del">
        <pc:chgData name="Ryun Lee (Library)" userId="S::ryunlee@cuhk.edu.hk::52c5a0c3-3659-4c15-8e13-f8ea0b101a8d" providerId="AD" clId="Web-{8960F469-F53C-1425-39C6-7D06107A33E1}" dt="2021-01-08T15:36:05.886" v="646"/>
        <pc:sldMkLst>
          <pc:docMk/>
          <pc:sldMk cId="1255182423" sldId="335"/>
        </pc:sldMkLst>
        <pc:spChg chg="mod">
          <ac:chgData name="Ryun Lee (Library)" userId="S::ryunlee@cuhk.edu.hk::52c5a0c3-3659-4c15-8e13-f8ea0b101a8d" providerId="AD" clId="Web-{8960F469-F53C-1425-39C6-7D06107A33E1}" dt="2021-01-08T15:19:37.267" v="231" actId="20577"/>
          <ac:spMkLst>
            <pc:docMk/>
            <pc:sldMk cId="1255182423" sldId="335"/>
            <ac:spMk id="7" creationId="{4D54B38C-3CF4-4E6C-A568-F5D3A91D8E9B}"/>
          </ac:spMkLst>
        </pc:spChg>
      </pc:sldChg>
      <pc:sldChg chg="modSp">
        <pc:chgData name="Ryun Lee (Library)" userId="S::ryunlee@cuhk.edu.hk::52c5a0c3-3659-4c15-8e13-f8ea0b101a8d" providerId="AD" clId="Web-{8960F469-F53C-1425-39C6-7D06107A33E1}" dt="2021-01-08T15:35:52.667" v="645" actId="14100"/>
        <pc:sldMkLst>
          <pc:docMk/>
          <pc:sldMk cId="2406289959" sldId="336"/>
        </pc:sldMkLst>
        <pc:spChg chg="mod">
          <ac:chgData name="Ryun Lee (Library)" userId="S::ryunlee@cuhk.edu.hk::52c5a0c3-3659-4c15-8e13-f8ea0b101a8d" providerId="AD" clId="Web-{8960F469-F53C-1425-39C6-7D06107A33E1}" dt="2021-01-08T15:35:52.667" v="645" actId="14100"/>
          <ac:spMkLst>
            <pc:docMk/>
            <pc:sldMk cId="2406289959" sldId="336"/>
            <ac:spMk id="5" creationId="{00000000-0000-0000-0000-000000000000}"/>
          </ac:spMkLst>
        </pc:spChg>
        <pc:picChg chg="mod">
          <ac:chgData name="Ryun Lee (Library)" userId="S::ryunlee@cuhk.edu.hk::52c5a0c3-3659-4c15-8e13-f8ea0b101a8d" providerId="AD" clId="Web-{8960F469-F53C-1425-39C6-7D06107A33E1}" dt="2021-01-08T15:23:14.616" v="252" actId="1076"/>
          <ac:picMkLst>
            <pc:docMk/>
            <pc:sldMk cId="2406289959" sldId="336"/>
            <ac:picMk id="6" creationId="{00000000-0000-0000-0000-000000000000}"/>
          </ac:picMkLst>
        </pc:picChg>
      </pc:sldChg>
      <pc:sldChg chg="modSp">
        <pc:chgData name="Ryun Lee (Library)" userId="S::ryunlee@cuhk.edu.hk::52c5a0c3-3659-4c15-8e13-f8ea0b101a8d" providerId="AD" clId="Web-{8960F469-F53C-1425-39C6-7D06107A33E1}" dt="2021-01-08T15:06:17.996" v="90" actId="20577"/>
        <pc:sldMkLst>
          <pc:docMk/>
          <pc:sldMk cId="1887989141" sldId="340"/>
        </pc:sldMkLst>
        <pc:spChg chg="mod">
          <ac:chgData name="Ryun Lee (Library)" userId="S::ryunlee@cuhk.edu.hk::52c5a0c3-3659-4c15-8e13-f8ea0b101a8d" providerId="AD" clId="Web-{8960F469-F53C-1425-39C6-7D06107A33E1}" dt="2021-01-08T15:06:17.996" v="90" actId="20577"/>
          <ac:spMkLst>
            <pc:docMk/>
            <pc:sldMk cId="1887989141" sldId="340"/>
            <ac:spMk id="7" creationId="{4D54B38C-3CF4-4E6C-A568-F5D3A91D8E9B}"/>
          </ac:spMkLst>
        </pc:spChg>
        <pc:picChg chg="mod">
          <ac:chgData name="Ryun Lee (Library)" userId="S::ryunlee@cuhk.edu.hk::52c5a0c3-3659-4c15-8e13-f8ea0b101a8d" providerId="AD" clId="Web-{8960F469-F53C-1425-39C6-7D06107A33E1}" dt="2021-01-08T15:04:20.009" v="81" actId="1076"/>
          <ac:picMkLst>
            <pc:docMk/>
            <pc:sldMk cId="1887989141" sldId="340"/>
            <ac:picMk id="8" creationId="{00000000-0000-0000-0000-000000000000}"/>
          </ac:picMkLst>
        </pc:picChg>
      </pc:sldChg>
      <pc:sldChg chg="modSp">
        <pc:chgData name="Ryun Lee (Library)" userId="S::ryunlee@cuhk.edu.hk::52c5a0c3-3659-4c15-8e13-f8ea0b101a8d" providerId="AD" clId="Web-{8960F469-F53C-1425-39C6-7D06107A33E1}" dt="2021-01-08T15:34:50.134" v="632" actId="20577"/>
        <pc:sldMkLst>
          <pc:docMk/>
          <pc:sldMk cId="1348888256" sldId="341"/>
        </pc:sldMkLst>
        <pc:spChg chg="mod">
          <ac:chgData name="Ryun Lee (Library)" userId="S::ryunlee@cuhk.edu.hk::52c5a0c3-3659-4c15-8e13-f8ea0b101a8d" providerId="AD" clId="Web-{8960F469-F53C-1425-39C6-7D06107A33E1}" dt="2021-01-08T15:34:50.134" v="632" actId="20577"/>
          <ac:spMkLst>
            <pc:docMk/>
            <pc:sldMk cId="1348888256" sldId="341"/>
            <ac:spMk id="3" creationId="{00000000-0000-0000-0000-000000000000}"/>
          </ac:spMkLst>
        </pc:spChg>
        <pc:picChg chg="mod">
          <ac:chgData name="Ryun Lee (Library)" userId="S::ryunlee@cuhk.edu.hk::52c5a0c3-3659-4c15-8e13-f8ea0b101a8d" providerId="AD" clId="Web-{8960F469-F53C-1425-39C6-7D06107A33E1}" dt="2021-01-08T15:24:55.056" v="306" actId="14100"/>
          <ac:picMkLst>
            <pc:docMk/>
            <pc:sldMk cId="1348888256" sldId="341"/>
            <ac:picMk id="6" creationId="{7E33BEBB-7F88-4907-B335-3CB36CD9A473}"/>
          </ac:picMkLst>
        </pc:picChg>
        <pc:picChg chg="mod">
          <ac:chgData name="Ryun Lee (Library)" userId="S::ryunlee@cuhk.edu.hk::52c5a0c3-3659-4c15-8e13-f8ea0b101a8d" providerId="AD" clId="Web-{8960F469-F53C-1425-39C6-7D06107A33E1}" dt="2021-01-08T15:24:44.665" v="303" actId="1076"/>
          <ac:picMkLst>
            <pc:docMk/>
            <pc:sldMk cId="1348888256" sldId="341"/>
            <ac:picMk id="7" creationId="{00000000-0000-0000-0000-000000000000}"/>
          </ac:picMkLst>
        </pc:picChg>
      </pc:sldChg>
      <pc:sldChg chg="addSp delSp modSp add mod replId modClrScheme chgLayout">
        <pc:chgData name="Ryun Lee (Library)" userId="S::ryunlee@cuhk.edu.hk::52c5a0c3-3659-4c15-8e13-f8ea0b101a8d" providerId="AD" clId="Web-{8960F469-F53C-1425-39C6-7D06107A33E1}" dt="2021-01-08T15:37:36.060" v="656" actId="14100"/>
        <pc:sldMkLst>
          <pc:docMk/>
          <pc:sldMk cId="2236053291" sldId="344"/>
        </pc:sldMkLst>
        <pc:spChg chg="add mod">
          <ac:chgData name="Ryun Lee (Library)" userId="S::ryunlee@cuhk.edu.hk::52c5a0c3-3659-4c15-8e13-f8ea0b101a8d" providerId="AD" clId="Web-{8960F469-F53C-1425-39C6-7D06107A33E1}" dt="2021-01-08T15:20:18.127" v="236" actId="20577"/>
          <ac:spMkLst>
            <pc:docMk/>
            <pc:sldMk cId="2236053291" sldId="344"/>
            <ac:spMk id="2" creationId="{0CF2BAA3-ACF3-42DD-A890-1974B0C91E3E}"/>
          </ac:spMkLst>
        </pc:spChg>
        <pc:spChg chg="mod ord">
          <ac:chgData name="Ryun Lee (Library)" userId="S::ryunlee@cuhk.edu.hk::52c5a0c3-3659-4c15-8e13-f8ea0b101a8d" providerId="AD" clId="Web-{8960F469-F53C-1425-39C6-7D06107A33E1}" dt="2021-01-08T15:16:37.075" v="214"/>
          <ac:spMkLst>
            <pc:docMk/>
            <pc:sldMk cId="2236053291" sldId="344"/>
            <ac:spMk id="3" creationId="{4AD7FE0B-F52F-4413-B5DE-1DC2D9796BB7}"/>
          </ac:spMkLst>
        </pc:spChg>
        <pc:spChg chg="mod ord">
          <ac:chgData name="Ryun Lee (Library)" userId="S::ryunlee@cuhk.edu.hk::52c5a0c3-3659-4c15-8e13-f8ea0b101a8d" providerId="AD" clId="Web-{8960F469-F53C-1425-39C6-7D06107A33E1}" dt="2021-01-08T15:16:37.075" v="214"/>
          <ac:spMkLst>
            <pc:docMk/>
            <pc:sldMk cId="2236053291" sldId="344"/>
            <ac:spMk id="6" creationId="{7EFFD72C-3D79-4AF5-8C20-01506860CA39}"/>
          </ac:spMkLst>
        </pc:spChg>
        <pc:spChg chg="del mod">
          <ac:chgData name="Ryun Lee (Library)" userId="S::ryunlee@cuhk.edu.hk::52c5a0c3-3659-4c15-8e13-f8ea0b101a8d" providerId="AD" clId="Web-{8960F469-F53C-1425-39C6-7D06107A33E1}" dt="2021-01-08T15:16:27.122" v="213"/>
          <ac:spMkLst>
            <pc:docMk/>
            <pc:sldMk cId="2236053291" sldId="344"/>
            <ac:spMk id="7" creationId="{4D54B38C-3CF4-4E6C-A568-F5D3A91D8E9B}"/>
          </ac:spMkLst>
        </pc:spChg>
        <pc:graphicFrameChg chg="add mod modGraphic">
          <ac:chgData name="Ryun Lee (Library)" userId="S::ryunlee@cuhk.edu.hk::52c5a0c3-3659-4c15-8e13-f8ea0b101a8d" providerId="AD" clId="Web-{8960F469-F53C-1425-39C6-7D06107A33E1}" dt="2021-01-08T15:37:36.060" v="656" actId="14100"/>
          <ac:graphicFrameMkLst>
            <pc:docMk/>
            <pc:sldMk cId="2236053291" sldId="344"/>
            <ac:graphicFrameMk id="4" creationId="{3632CBB0-3A28-4A66-90FB-8155FB07AD68}"/>
          </ac:graphicFrameMkLst>
        </pc:graphicFrameChg>
      </pc:sldChg>
      <pc:sldChg chg="modSp add replId">
        <pc:chgData name="Ryun Lee (Library)" userId="S::ryunlee@cuhk.edu.hk::52c5a0c3-3659-4c15-8e13-f8ea0b101a8d" providerId="AD" clId="Web-{8960F469-F53C-1425-39C6-7D06107A33E1}" dt="2021-01-08T15:35:34.698" v="637" actId="20577"/>
        <pc:sldMkLst>
          <pc:docMk/>
          <pc:sldMk cId="234235391" sldId="345"/>
        </pc:sldMkLst>
        <pc:spChg chg="mod">
          <ac:chgData name="Ryun Lee (Library)" userId="S::ryunlee@cuhk.edu.hk::52c5a0c3-3659-4c15-8e13-f8ea0b101a8d" providerId="AD" clId="Web-{8960F469-F53C-1425-39C6-7D06107A33E1}" dt="2021-01-08T15:35:34.698" v="637" actId="20577"/>
          <ac:spMkLst>
            <pc:docMk/>
            <pc:sldMk cId="234235391" sldId="345"/>
            <ac:spMk id="7" creationId="{4D54B38C-3CF4-4E6C-A568-F5D3A91D8E9B}"/>
          </ac:spMkLst>
        </pc:spChg>
      </pc:sldChg>
      <pc:sldChg chg="addSp delSp modSp add replId">
        <pc:chgData name="Ryun Lee (Library)" userId="S::ryunlee@cuhk.edu.hk::52c5a0c3-3659-4c15-8e13-f8ea0b101a8d" providerId="AD" clId="Web-{8960F469-F53C-1425-39C6-7D06107A33E1}" dt="2021-01-08T15:39:29.063" v="693" actId="20577"/>
        <pc:sldMkLst>
          <pc:docMk/>
          <pc:sldMk cId="3105247107" sldId="346"/>
        </pc:sldMkLst>
        <pc:spChg chg="mod">
          <ac:chgData name="Ryun Lee (Library)" userId="S::ryunlee@cuhk.edu.hk::52c5a0c3-3659-4c15-8e13-f8ea0b101a8d" providerId="AD" clId="Web-{8960F469-F53C-1425-39C6-7D06107A33E1}" dt="2021-01-08T15:39:29.063" v="693" actId="20577"/>
          <ac:spMkLst>
            <pc:docMk/>
            <pc:sldMk cId="3105247107" sldId="346"/>
            <ac:spMk id="6" creationId="{7EFFD72C-3D79-4AF5-8C20-01506860CA39}"/>
          </ac:spMkLst>
        </pc:spChg>
        <pc:spChg chg="del mod">
          <ac:chgData name="Ryun Lee (Library)" userId="S::ryunlee@cuhk.edu.hk::52c5a0c3-3659-4c15-8e13-f8ea0b101a8d" providerId="AD" clId="Web-{8960F469-F53C-1425-39C6-7D06107A33E1}" dt="2021-01-08T15:38:33.218" v="668"/>
          <ac:spMkLst>
            <pc:docMk/>
            <pc:sldMk cId="3105247107" sldId="346"/>
            <ac:spMk id="7" creationId="{4D54B38C-3CF4-4E6C-A568-F5D3A91D8E9B}"/>
          </ac:spMkLst>
        </pc:spChg>
        <pc:spChg chg="add mod">
          <ac:chgData name="Ryun Lee (Library)" userId="S::ryunlee@cuhk.edu.hk::52c5a0c3-3659-4c15-8e13-f8ea0b101a8d" providerId="AD" clId="Web-{8960F469-F53C-1425-39C6-7D06107A33E1}" dt="2021-01-08T15:39:26.797" v="688" actId="20577"/>
          <ac:spMkLst>
            <pc:docMk/>
            <pc:sldMk cId="3105247107" sldId="346"/>
            <ac:spMk id="16" creationId="{9A7B431B-7E48-4924-92A7-2E9CB4AC4187}"/>
          </ac:spMkLst>
        </pc:spChg>
        <pc:graphicFrameChg chg="del">
          <ac:chgData name="Ryun Lee (Library)" userId="S::ryunlee@cuhk.edu.hk::52c5a0c3-3659-4c15-8e13-f8ea0b101a8d" providerId="AD" clId="Web-{8960F469-F53C-1425-39C6-7D06107A33E1}" dt="2021-01-08T15:38:12.139" v="658"/>
          <ac:graphicFrameMkLst>
            <pc:docMk/>
            <pc:sldMk cId="3105247107" sldId="346"/>
            <ac:graphicFrameMk id="4" creationId="{00000000-0000-0000-0000-000000000000}"/>
          </ac:graphicFrameMkLst>
        </pc:graphicFrameChg>
      </pc:sldChg>
      <pc:sldChg chg="modSp add replId">
        <pc:chgData name="Ryun Lee (Library)" userId="S::ryunlee@cuhk.edu.hk::52c5a0c3-3659-4c15-8e13-f8ea0b101a8d" providerId="AD" clId="Web-{8960F469-F53C-1425-39C6-7D06107A33E1}" dt="2021-01-08T15:40:56.628" v="765" actId="20577"/>
        <pc:sldMkLst>
          <pc:docMk/>
          <pc:sldMk cId="1456068349" sldId="347"/>
        </pc:sldMkLst>
        <pc:spChg chg="mod">
          <ac:chgData name="Ryun Lee (Library)" userId="S::ryunlee@cuhk.edu.hk::52c5a0c3-3659-4c15-8e13-f8ea0b101a8d" providerId="AD" clId="Web-{8960F469-F53C-1425-39C6-7D06107A33E1}" dt="2021-01-08T15:40:06.611" v="720" actId="20577"/>
          <ac:spMkLst>
            <pc:docMk/>
            <pc:sldMk cId="1456068349" sldId="347"/>
            <ac:spMk id="6" creationId="{7EFFD72C-3D79-4AF5-8C20-01506860CA39}"/>
          </ac:spMkLst>
        </pc:spChg>
        <pc:spChg chg="mod">
          <ac:chgData name="Ryun Lee (Library)" userId="S::ryunlee@cuhk.edu.hk::52c5a0c3-3659-4c15-8e13-f8ea0b101a8d" providerId="AD" clId="Web-{8960F469-F53C-1425-39C6-7D06107A33E1}" dt="2021-01-08T15:40:56.628" v="765" actId="20577"/>
          <ac:spMkLst>
            <pc:docMk/>
            <pc:sldMk cId="1456068349" sldId="347"/>
            <ac:spMk id="16" creationId="{9A7B431B-7E48-4924-92A7-2E9CB4AC4187}"/>
          </ac:spMkLst>
        </pc:spChg>
      </pc:sldChg>
    </pc:docChg>
  </pc:docChgLst>
  <pc:docChgLst>
    <pc:chgData name="Ryun Lee (Library)" userId="S::ryunlee@cuhk.edu.hk::52c5a0c3-3659-4c15-8e13-f8ea0b101a8d" providerId="AD" clId="Web-{BD85249F-1363-6336-74A0-F2284CC11491}"/>
    <pc:docChg chg="modSld">
      <pc:chgData name="Ryun Lee (Library)" userId="S::ryunlee@cuhk.edu.hk::52c5a0c3-3659-4c15-8e13-f8ea0b101a8d" providerId="AD" clId="Web-{BD85249F-1363-6336-74A0-F2284CC11491}" dt="2021-01-18T09:33:45.137" v="53" actId="20577"/>
      <pc:docMkLst>
        <pc:docMk/>
      </pc:docMkLst>
      <pc:sldChg chg="modSp">
        <pc:chgData name="Ryun Lee (Library)" userId="S::ryunlee@cuhk.edu.hk::52c5a0c3-3659-4c15-8e13-f8ea0b101a8d" providerId="AD" clId="Web-{BD85249F-1363-6336-74A0-F2284CC11491}" dt="2021-01-18T09:21:37.730" v="11" actId="1076"/>
        <pc:sldMkLst>
          <pc:docMk/>
          <pc:sldMk cId="4023120133" sldId="320"/>
        </pc:sldMkLst>
        <pc:spChg chg="mod">
          <ac:chgData name="Ryun Lee (Library)" userId="S::ryunlee@cuhk.edu.hk::52c5a0c3-3659-4c15-8e13-f8ea0b101a8d" providerId="AD" clId="Web-{BD85249F-1363-6336-74A0-F2284CC11491}" dt="2021-01-18T09:21:34.698" v="10" actId="20577"/>
          <ac:spMkLst>
            <pc:docMk/>
            <pc:sldMk cId="4023120133" sldId="320"/>
            <ac:spMk id="3" creationId="{CA0F7A5B-E283-4AE9-A93F-0A0736D6A211}"/>
          </ac:spMkLst>
        </pc:spChg>
        <pc:picChg chg="mod">
          <ac:chgData name="Ryun Lee (Library)" userId="S::ryunlee@cuhk.edu.hk::52c5a0c3-3659-4c15-8e13-f8ea0b101a8d" providerId="AD" clId="Web-{BD85249F-1363-6336-74A0-F2284CC11491}" dt="2021-01-18T09:21:37.730" v="11" actId="1076"/>
          <ac:picMkLst>
            <pc:docMk/>
            <pc:sldMk cId="4023120133" sldId="320"/>
            <ac:picMk id="7" creationId="{018FFAA2-6AA1-4D2E-A277-2FA1A975C3E2}"/>
          </ac:picMkLst>
        </pc:picChg>
      </pc:sldChg>
      <pc:sldChg chg="modSp">
        <pc:chgData name="Ryun Lee (Library)" userId="S::ryunlee@cuhk.edu.hk::52c5a0c3-3659-4c15-8e13-f8ea0b101a8d" providerId="AD" clId="Web-{BD85249F-1363-6336-74A0-F2284CC11491}" dt="2021-01-18T09:21:13.761" v="3" actId="20577"/>
        <pc:sldMkLst>
          <pc:docMk/>
          <pc:sldMk cId="2259198762" sldId="330"/>
        </pc:sldMkLst>
        <pc:spChg chg="mod">
          <ac:chgData name="Ryun Lee (Library)" userId="S::ryunlee@cuhk.edu.hk::52c5a0c3-3659-4c15-8e13-f8ea0b101a8d" providerId="AD" clId="Web-{BD85249F-1363-6336-74A0-F2284CC11491}" dt="2021-01-18T09:21:13.761" v="3" actId="20577"/>
          <ac:spMkLst>
            <pc:docMk/>
            <pc:sldMk cId="2259198762" sldId="330"/>
            <ac:spMk id="7" creationId="{4D54B38C-3CF4-4E6C-A568-F5D3A91D8E9B}"/>
          </ac:spMkLst>
        </pc:spChg>
      </pc:sldChg>
      <pc:sldChg chg="modSp">
        <pc:chgData name="Ryun Lee (Library)" userId="S::ryunlee@cuhk.edu.hk::52c5a0c3-3659-4c15-8e13-f8ea0b101a8d" providerId="AD" clId="Web-{BD85249F-1363-6336-74A0-F2284CC11491}" dt="2021-01-18T09:31:10.899" v="33" actId="20577"/>
        <pc:sldMkLst>
          <pc:docMk/>
          <pc:sldMk cId="2406289959" sldId="336"/>
        </pc:sldMkLst>
        <pc:spChg chg="mod">
          <ac:chgData name="Ryun Lee (Library)" userId="S::ryunlee@cuhk.edu.hk::52c5a0c3-3659-4c15-8e13-f8ea0b101a8d" providerId="AD" clId="Web-{BD85249F-1363-6336-74A0-F2284CC11491}" dt="2021-01-18T09:31:10.899" v="33" actId="20577"/>
          <ac:spMkLst>
            <pc:docMk/>
            <pc:sldMk cId="2406289959" sldId="336"/>
            <ac:spMk id="9" creationId="{00000000-0000-0000-0000-000000000000}"/>
          </ac:spMkLst>
        </pc:spChg>
      </pc:sldChg>
      <pc:sldChg chg="modSp">
        <pc:chgData name="Ryun Lee (Library)" userId="S::ryunlee@cuhk.edu.hk::52c5a0c3-3659-4c15-8e13-f8ea0b101a8d" providerId="AD" clId="Web-{BD85249F-1363-6336-74A0-F2284CC11491}" dt="2021-01-18T09:33:45.137" v="53" actId="20577"/>
        <pc:sldMkLst>
          <pc:docMk/>
          <pc:sldMk cId="234235391" sldId="345"/>
        </pc:sldMkLst>
        <pc:spChg chg="mod">
          <ac:chgData name="Ryun Lee (Library)" userId="S::ryunlee@cuhk.edu.hk::52c5a0c3-3659-4c15-8e13-f8ea0b101a8d" providerId="AD" clId="Web-{BD85249F-1363-6336-74A0-F2284CC11491}" dt="2021-01-18T09:33:45.137" v="53" actId="20577"/>
          <ac:spMkLst>
            <pc:docMk/>
            <pc:sldMk cId="234235391" sldId="345"/>
            <ac:spMk id="8" creationId="{00000000-0000-0000-0000-000000000000}"/>
          </ac:spMkLst>
        </pc:spChg>
      </pc:sldChg>
    </pc:docChg>
  </pc:docChgLst>
  <pc:docChgLst>
    <pc:chgData name="Ryun Lee (Library)" userId="S::ryunlee@cuhk.edu.hk::52c5a0c3-3659-4c15-8e13-f8ea0b101a8d" providerId="AD" clId="Web-{5C47D774-1AA9-B9D1-8226-20381A3DD0F7}"/>
    <pc:docChg chg="modSld">
      <pc:chgData name="Ryun Lee (Library)" userId="S::ryunlee@cuhk.edu.hk::52c5a0c3-3659-4c15-8e13-f8ea0b101a8d" providerId="AD" clId="Web-{5C47D774-1AA9-B9D1-8226-20381A3DD0F7}" dt="2021-01-15T03:13:13.402" v="0" actId="1076"/>
      <pc:docMkLst>
        <pc:docMk/>
      </pc:docMkLst>
      <pc:sldChg chg="modSp">
        <pc:chgData name="Ryun Lee (Library)" userId="S::ryunlee@cuhk.edu.hk::52c5a0c3-3659-4c15-8e13-f8ea0b101a8d" providerId="AD" clId="Web-{5C47D774-1AA9-B9D1-8226-20381A3DD0F7}" dt="2021-01-15T03:13:13.402" v="0" actId="1076"/>
        <pc:sldMkLst>
          <pc:docMk/>
          <pc:sldMk cId="25459597" sldId="327"/>
        </pc:sldMkLst>
        <pc:graphicFrameChg chg="mod">
          <ac:chgData name="Ryun Lee (Library)" userId="S::ryunlee@cuhk.edu.hk::52c5a0c3-3659-4c15-8e13-f8ea0b101a8d" providerId="AD" clId="Web-{5C47D774-1AA9-B9D1-8226-20381A3DD0F7}" dt="2021-01-15T03:13:13.402" v="0" actId="1076"/>
          <ac:graphicFrameMkLst>
            <pc:docMk/>
            <pc:sldMk cId="25459597" sldId="327"/>
            <ac:graphicFrameMk id="5" creationId="{8343A9F6-D3C5-4603-9949-838017EAC22F}"/>
          </ac:graphicFrameMkLst>
        </pc:graphicFrameChg>
      </pc:sldChg>
    </pc:docChg>
  </pc:docChgLst>
  <pc:docChgLst>
    <pc:chgData name="Ryun Lee (Library)" userId="S::ryunlee@cuhk.edu.hk::52c5a0c3-3659-4c15-8e13-f8ea0b101a8d" providerId="AD" clId="Web-{DE9C5D54-AAEF-4475-BA52-A69C21E659AB}"/>
    <pc:docChg chg="modSld">
      <pc:chgData name="Ryun Lee (Library)" userId="S::ryunlee@cuhk.edu.hk::52c5a0c3-3659-4c15-8e13-f8ea0b101a8d" providerId="AD" clId="Web-{DE9C5D54-AAEF-4475-BA52-A69C21E659AB}" dt="2021-01-17T07:08:43.799" v="336" actId="20577"/>
      <pc:docMkLst>
        <pc:docMk/>
      </pc:docMkLst>
      <pc:sldChg chg="modSp">
        <pc:chgData name="Ryun Lee (Library)" userId="S::ryunlee@cuhk.edu.hk::52c5a0c3-3659-4c15-8e13-f8ea0b101a8d" providerId="AD" clId="Web-{DE9C5D54-AAEF-4475-BA52-A69C21E659AB}" dt="2021-01-17T06:07:31.400" v="3" actId="20577"/>
        <pc:sldMkLst>
          <pc:docMk/>
          <pc:sldMk cId="1303101210" sldId="317"/>
        </pc:sldMkLst>
        <pc:spChg chg="mod">
          <ac:chgData name="Ryun Lee (Library)" userId="S::ryunlee@cuhk.edu.hk::52c5a0c3-3659-4c15-8e13-f8ea0b101a8d" providerId="AD" clId="Web-{DE9C5D54-AAEF-4475-BA52-A69C21E659AB}" dt="2021-01-17T06:07:31.400" v="3" actId="20577"/>
          <ac:spMkLst>
            <pc:docMk/>
            <pc:sldMk cId="1303101210" sldId="317"/>
            <ac:spMk id="2" creationId="{4605792C-334D-44A3-8F1D-88468011AC13}"/>
          </ac:spMkLst>
        </pc:spChg>
      </pc:sldChg>
      <pc:sldChg chg="modSp">
        <pc:chgData name="Ryun Lee (Library)" userId="S::ryunlee@cuhk.edu.hk::52c5a0c3-3659-4c15-8e13-f8ea0b101a8d" providerId="AD" clId="Web-{DE9C5D54-AAEF-4475-BA52-A69C21E659AB}" dt="2021-01-17T06:07:47.072" v="5" actId="20577"/>
        <pc:sldMkLst>
          <pc:docMk/>
          <pc:sldMk cId="69139862" sldId="319"/>
        </pc:sldMkLst>
        <pc:spChg chg="mod">
          <ac:chgData name="Ryun Lee (Library)" userId="S::ryunlee@cuhk.edu.hk::52c5a0c3-3659-4c15-8e13-f8ea0b101a8d" providerId="AD" clId="Web-{DE9C5D54-AAEF-4475-BA52-A69C21E659AB}" dt="2021-01-17T06:07:47.072" v="5" actId="20577"/>
          <ac:spMkLst>
            <pc:docMk/>
            <pc:sldMk cId="69139862" sldId="319"/>
            <ac:spMk id="2" creationId="{BA1F5828-BF9D-4E65-87D3-E72E8CAEAE24}"/>
          </ac:spMkLst>
        </pc:spChg>
      </pc:sldChg>
      <pc:sldChg chg="modSp">
        <pc:chgData name="Ryun Lee (Library)" userId="S::ryunlee@cuhk.edu.hk::52c5a0c3-3659-4c15-8e13-f8ea0b101a8d" providerId="AD" clId="Web-{DE9C5D54-AAEF-4475-BA52-A69C21E659AB}" dt="2021-01-17T07:08:10.751" v="323" actId="20577"/>
        <pc:sldMkLst>
          <pc:docMk/>
          <pc:sldMk cId="3663336643" sldId="326"/>
        </pc:sldMkLst>
        <pc:spChg chg="mod">
          <ac:chgData name="Ryun Lee (Library)" userId="S::ryunlee@cuhk.edu.hk::52c5a0c3-3659-4c15-8e13-f8ea0b101a8d" providerId="AD" clId="Web-{DE9C5D54-AAEF-4475-BA52-A69C21E659AB}" dt="2021-01-17T06:59:23.374" v="228" actId="20577"/>
          <ac:spMkLst>
            <pc:docMk/>
            <pc:sldMk cId="3663336643" sldId="326"/>
            <ac:spMk id="6" creationId="{7EFFD72C-3D79-4AF5-8C20-01506860CA39}"/>
          </ac:spMkLst>
        </pc:spChg>
        <pc:graphicFrameChg chg="modGraphic">
          <ac:chgData name="Ryun Lee (Library)" userId="S::ryunlee@cuhk.edu.hk::52c5a0c3-3659-4c15-8e13-f8ea0b101a8d" providerId="AD" clId="Web-{DE9C5D54-AAEF-4475-BA52-A69C21E659AB}" dt="2021-01-17T07:08:10.751" v="323" actId="20577"/>
          <ac:graphicFrameMkLst>
            <pc:docMk/>
            <pc:sldMk cId="3663336643" sldId="326"/>
            <ac:graphicFrameMk id="4" creationId="{00000000-0000-0000-0000-000000000000}"/>
          </ac:graphicFrameMkLst>
        </pc:graphicFrameChg>
      </pc:sldChg>
      <pc:sldChg chg="delSp modSp">
        <pc:chgData name="Ryun Lee (Library)" userId="S::ryunlee@cuhk.edu.hk::52c5a0c3-3659-4c15-8e13-f8ea0b101a8d" providerId="AD" clId="Web-{DE9C5D54-AAEF-4475-BA52-A69C21E659AB}" dt="2021-01-17T06:15:42.779" v="79" actId="1076"/>
        <pc:sldMkLst>
          <pc:docMk/>
          <pc:sldMk cId="25459597" sldId="327"/>
        </pc:sldMkLst>
        <pc:spChg chg="del">
          <ac:chgData name="Ryun Lee (Library)" userId="S::ryunlee@cuhk.edu.hk::52c5a0c3-3659-4c15-8e13-f8ea0b101a8d" providerId="AD" clId="Web-{DE9C5D54-AAEF-4475-BA52-A69C21E659AB}" dt="2021-01-17T06:15:38.357" v="78"/>
          <ac:spMkLst>
            <pc:docMk/>
            <pc:sldMk cId="25459597" sldId="327"/>
            <ac:spMk id="4" creationId="{D8E96AD9-810C-4058-8F9A-17F4012BC211}"/>
          </ac:spMkLst>
        </pc:spChg>
        <pc:graphicFrameChg chg="mod">
          <ac:chgData name="Ryun Lee (Library)" userId="S::ryunlee@cuhk.edu.hk::52c5a0c3-3659-4c15-8e13-f8ea0b101a8d" providerId="AD" clId="Web-{DE9C5D54-AAEF-4475-BA52-A69C21E659AB}" dt="2021-01-17T06:15:42.779" v="79" actId="1076"/>
          <ac:graphicFrameMkLst>
            <pc:docMk/>
            <pc:sldMk cId="25459597" sldId="327"/>
            <ac:graphicFrameMk id="5" creationId="{8343A9F6-D3C5-4603-9949-838017EAC22F}"/>
          </ac:graphicFrameMkLst>
        </pc:graphicFrameChg>
      </pc:sldChg>
      <pc:sldChg chg="modSp">
        <pc:chgData name="Ryun Lee (Library)" userId="S::ryunlee@cuhk.edu.hk::52c5a0c3-3659-4c15-8e13-f8ea0b101a8d" providerId="AD" clId="Web-{DE9C5D54-AAEF-4475-BA52-A69C21E659AB}" dt="2021-01-17T06:08:03.401" v="11" actId="20577"/>
        <pc:sldMkLst>
          <pc:docMk/>
          <pc:sldMk cId="3105429868" sldId="332"/>
        </pc:sldMkLst>
        <pc:spChg chg="mod">
          <ac:chgData name="Ryun Lee (Library)" userId="S::ryunlee@cuhk.edu.hk::52c5a0c3-3659-4c15-8e13-f8ea0b101a8d" providerId="AD" clId="Web-{DE9C5D54-AAEF-4475-BA52-A69C21E659AB}" dt="2021-01-17T06:08:03.401" v="11" actId="20577"/>
          <ac:spMkLst>
            <pc:docMk/>
            <pc:sldMk cId="3105429868" sldId="332"/>
            <ac:spMk id="6" creationId="{7EFFD72C-3D79-4AF5-8C20-01506860CA39}"/>
          </ac:spMkLst>
        </pc:spChg>
      </pc:sldChg>
      <pc:sldChg chg="modSp">
        <pc:chgData name="Ryun Lee (Library)" userId="S::ryunlee@cuhk.edu.hk::52c5a0c3-3659-4c15-8e13-f8ea0b101a8d" providerId="AD" clId="Web-{DE9C5D54-AAEF-4475-BA52-A69C21E659AB}" dt="2021-01-17T06:49:13.701" v="168" actId="14100"/>
        <pc:sldMkLst>
          <pc:docMk/>
          <pc:sldMk cId="2406289959" sldId="336"/>
        </pc:sldMkLst>
        <pc:picChg chg="mod">
          <ac:chgData name="Ryun Lee (Library)" userId="S::ryunlee@cuhk.edu.hk::52c5a0c3-3659-4c15-8e13-f8ea0b101a8d" providerId="AD" clId="Web-{DE9C5D54-AAEF-4475-BA52-A69C21E659AB}" dt="2021-01-17T06:49:13.701" v="168" actId="14100"/>
          <ac:picMkLst>
            <pc:docMk/>
            <pc:sldMk cId="2406289959" sldId="336"/>
            <ac:picMk id="8" creationId="{00000000-0000-0000-0000-000000000000}"/>
          </ac:picMkLst>
        </pc:picChg>
      </pc:sldChg>
      <pc:sldChg chg="modSp">
        <pc:chgData name="Ryun Lee (Library)" userId="S::ryunlee@cuhk.edu.hk::52c5a0c3-3659-4c15-8e13-f8ea0b101a8d" providerId="AD" clId="Web-{DE9C5D54-AAEF-4475-BA52-A69C21E659AB}" dt="2021-01-17T06:51:26.001" v="174"/>
        <pc:sldMkLst>
          <pc:docMk/>
          <pc:sldMk cId="1887989141" sldId="340"/>
        </pc:sldMkLst>
        <pc:spChg chg="mod">
          <ac:chgData name="Ryun Lee (Library)" userId="S::ryunlee@cuhk.edu.hk::52c5a0c3-3659-4c15-8e13-f8ea0b101a8d" providerId="AD" clId="Web-{DE9C5D54-AAEF-4475-BA52-A69C21E659AB}" dt="2021-01-17T06:51:26.001" v="174"/>
          <ac:spMkLst>
            <pc:docMk/>
            <pc:sldMk cId="1887989141" sldId="340"/>
            <ac:spMk id="7" creationId="{4D54B38C-3CF4-4E6C-A568-F5D3A91D8E9B}"/>
          </ac:spMkLst>
        </pc:spChg>
      </pc:sldChg>
      <pc:sldChg chg="addSp modSp">
        <pc:chgData name="Ryun Lee (Library)" userId="S::ryunlee@cuhk.edu.hk::52c5a0c3-3659-4c15-8e13-f8ea0b101a8d" providerId="AD" clId="Web-{DE9C5D54-AAEF-4475-BA52-A69C21E659AB}" dt="2021-01-17T07:08:43.799" v="336" actId="20577"/>
        <pc:sldMkLst>
          <pc:docMk/>
          <pc:sldMk cId="234235391" sldId="345"/>
        </pc:sldMkLst>
        <pc:spChg chg="mod">
          <ac:chgData name="Ryun Lee (Library)" userId="S::ryunlee@cuhk.edu.hk::52c5a0c3-3659-4c15-8e13-f8ea0b101a8d" providerId="AD" clId="Web-{DE9C5D54-AAEF-4475-BA52-A69C21E659AB}" dt="2021-01-17T07:08:43.799" v="336" actId="20577"/>
          <ac:spMkLst>
            <pc:docMk/>
            <pc:sldMk cId="234235391" sldId="345"/>
            <ac:spMk id="8" creationId="{00000000-0000-0000-0000-000000000000}"/>
          </ac:spMkLst>
        </pc:spChg>
        <pc:graphicFrameChg chg="modGraphic">
          <ac:chgData name="Ryun Lee (Library)" userId="S::ryunlee@cuhk.edu.hk::52c5a0c3-3659-4c15-8e13-f8ea0b101a8d" providerId="AD" clId="Web-{DE9C5D54-AAEF-4475-BA52-A69C21E659AB}" dt="2021-01-17T06:13:57.727" v="70" actId="20577"/>
          <ac:graphicFrameMkLst>
            <pc:docMk/>
            <pc:sldMk cId="234235391" sldId="345"/>
            <ac:graphicFrameMk id="4" creationId="{00000000-0000-0000-0000-000000000000}"/>
          </ac:graphicFrameMkLst>
        </pc:graphicFrameChg>
        <pc:picChg chg="add mod">
          <ac:chgData name="Ryun Lee (Library)" userId="S::ryunlee@cuhk.edu.hk::52c5a0c3-3659-4c15-8e13-f8ea0b101a8d" providerId="AD" clId="Web-{DE9C5D54-AAEF-4475-BA52-A69C21E659AB}" dt="2021-01-17T06:14:16.993" v="72" actId="1076"/>
          <ac:picMkLst>
            <pc:docMk/>
            <pc:sldMk cId="234235391" sldId="345"/>
            <ac:picMk id="371" creationId="{DB9F6A79-EC25-400B-837D-7F4E610F8EC3}"/>
          </ac:picMkLst>
        </pc:picChg>
      </pc:sldChg>
      <pc:sldChg chg="modSp">
        <pc:chgData name="Ryun Lee (Library)" userId="S::ryunlee@cuhk.edu.hk::52c5a0c3-3659-4c15-8e13-f8ea0b101a8d" providerId="AD" clId="Web-{DE9C5D54-AAEF-4475-BA52-A69C21E659AB}" dt="2021-01-17T06:14:37.634" v="76" actId="14100"/>
        <pc:sldMkLst>
          <pc:docMk/>
          <pc:sldMk cId="3105247107" sldId="346"/>
        </pc:sldMkLst>
        <pc:spChg chg="mod">
          <ac:chgData name="Ryun Lee (Library)" userId="S::ryunlee@cuhk.edu.hk::52c5a0c3-3659-4c15-8e13-f8ea0b101a8d" providerId="AD" clId="Web-{DE9C5D54-AAEF-4475-BA52-A69C21E659AB}" dt="2021-01-17T06:14:32.306" v="75" actId="14100"/>
          <ac:spMkLst>
            <pc:docMk/>
            <pc:sldMk cId="3105247107" sldId="346"/>
            <ac:spMk id="6" creationId="{7EFFD72C-3D79-4AF5-8C20-01506860CA39}"/>
          </ac:spMkLst>
        </pc:spChg>
        <pc:spChg chg="mod">
          <ac:chgData name="Ryun Lee (Library)" userId="S::ryunlee@cuhk.edu.hk::52c5a0c3-3659-4c15-8e13-f8ea0b101a8d" providerId="AD" clId="Web-{DE9C5D54-AAEF-4475-BA52-A69C21E659AB}" dt="2021-01-17T06:14:37.634" v="76" actId="14100"/>
          <ac:spMkLst>
            <pc:docMk/>
            <pc:sldMk cId="3105247107" sldId="346"/>
            <ac:spMk id="16" creationId="{9A7B431B-7E48-4924-92A7-2E9CB4AC4187}"/>
          </ac:spMkLst>
        </pc:spChg>
      </pc:sldChg>
      <pc:sldChg chg="modSp">
        <pc:chgData name="Ryun Lee (Library)" userId="S::ryunlee@cuhk.edu.hk::52c5a0c3-3659-4c15-8e13-f8ea0b101a8d" providerId="AD" clId="Web-{DE9C5D54-AAEF-4475-BA52-A69C21E659AB}" dt="2021-01-17T06:48:31.716" v="167" actId="20577"/>
        <pc:sldMkLst>
          <pc:docMk/>
          <pc:sldMk cId="3461977530" sldId="348"/>
        </pc:sldMkLst>
        <pc:spChg chg="mod">
          <ac:chgData name="Ryun Lee (Library)" userId="S::ryunlee@cuhk.edu.hk::52c5a0c3-3659-4c15-8e13-f8ea0b101a8d" providerId="AD" clId="Web-{DE9C5D54-AAEF-4475-BA52-A69C21E659AB}" dt="2021-01-17T06:48:31.716" v="167" actId="20577"/>
          <ac:spMkLst>
            <pc:docMk/>
            <pc:sldMk cId="3461977530" sldId="348"/>
            <ac:spMk id="3" creationId="{00000000-0000-0000-0000-000000000000}"/>
          </ac:spMkLst>
        </pc:spChg>
      </pc:sldChg>
    </pc:docChg>
  </pc:docChgLst>
  <pc:docChgLst>
    <pc:chgData name="Ryun Lee (Library)" userId="S::ryunlee@cuhk.edu.hk::52c5a0c3-3659-4c15-8e13-f8ea0b101a8d" providerId="AD" clId="Web-{2C8A29CA-1930-94DC-EA44-B15DF09E1198}"/>
    <pc:docChg chg="modSld">
      <pc:chgData name="Ryun Lee (Library)" userId="S::ryunlee@cuhk.edu.hk::52c5a0c3-3659-4c15-8e13-f8ea0b101a8d" providerId="AD" clId="Web-{2C8A29CA-1930-94DC-EA44-B15DF09E1198}" dt="2021-01-17T08:38:15.719" v="0" actId="20577"/>
      <pc:docMkLst>
        <pc:docMk/>
      </pc:docMkLst>
      <pc:sldChg chg="modSp">
        <pc:chgData name="Ryun Lee (Library)" userId="S::ryunlee@cuhk.edu.hk::52c5a0c3-3659-4c15-8e13-f8ea0b101a8d" providerId="AD" clId="Web-{2C8A29CA-1930-94DC-EA44-B15DF09E1198}" dt="2021-01-17T08:38:15.719" v="0" actId="20577"/>
        <pc:sldMkLst>
          <pc:docMk/>
          <pc:sldMk cId="4145300570" sldId="315"/>
        </pc:sldMkLst>
        <pc:spChg chg="mod">
          <ac:chgData name="Ryun Lee (Library)" userId="S::ryunlee@cuhk.edu.hk::52c5a0c3-3659-4c15-8e13-f8ea0b101a8d" providerId="AD" clId="Web-{2C8A29CA-1930-94DC-EA44-B15DF09E1198}" dt="2021-01-17T08:38:15.719" v="0" actId="20577"/>
          <ac:spMkLst>
            <pc:docMk/>
            <pc:sldMk cId="4145300570" sldId="315"/>
            <ac:spMk id="3" creationId="{20917585-C9DE-4224-B2D6-2637F813A44C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A345CB-AECF-4278-AD1C-DE9AA7B7744D}" type="doc">
      <dgm:prSet loTypeId="urn:microsoft.com/office/officeart/2005/8/layout/chevron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 altLang="ja-JP"/>
        </a:p>
      </dgm:t>
    </dgm:pt>
    <dgm:pt modelId="{D156D168-2773-4CB2-9809-E8D45B7DBE4C}">
      <dgm:prSet/>
      <dgm:spPr/>
      <dgm:t>
        <a:bodyPr/>
        <a:lstStyle/>
        <a:p>
          <a:pPr>
            <a:defRPr b="1"/>
          </a:pPr>
          <a:r>
            <a:rPr lang="ja-JP"/>
            <a:t>15 </a:t>
          </a:r>
          <a:r>
            <a:rPr lang="en-US" altLang="ja-JP">
              <a:latin typeface="Gill Sans MT" panose="020B0502020104020203"/>
            </a:rPr>
            <a:t>Jun</a:t>
          </a:r>
          <a:r>
            <a:rPr lang="ja-JP"/>
            <a:t> 2000</a:t>
          </a:r>
          <a:endParaRPr lang="en-US"/>
        </a:p>
      </dgm:t>
    </dgm:pt>
    <dgm:pt modelId="{2E720B90-CD5A-437D-A500-4607D299306C}" type="parTrans" cxnId="{36CF5D1F-8A93-4F10-8316-7EB9EBB512AB}">
      <dgm:prSet/>
      <dgm:spPr/>
      <dgm:t>
        <a:bodyPr/>
        <a:lstStyle/>
        <a:p>
          <a:endParaRPr lang="en-US" altLang="ja-JP"/>
        </a:p>
      </dgm:t>
    </dgm:pt>
    <dgm:pt modelId="{D999B426-E976-445D-BAA9-9A81E445D804}" type="sibTrans" cxnId="{36CF5D1F-8A93-4F10-8316-7EB9EBB512AB}">
      <dgm:prSet/>
      <dgm:spPr/>
      <dgm:t>
        <a:bodyPr/>
        <a:lstStyle/>
        <a:p>
          <a:endParaRPr lang="en-US" altLang="ja-JP"/>
        </a:p>
      </dgm:t>
    </dgm:pt>
    <dgm:pt modelId="{3956DF8D-6F22-49B5-BE8B-30E0BE90F04C}">
      <dgm:prSet/>
      <dgm:spPr/>
      <dgm:t>
        <a:bodyPr/>
        <a:lstStyle/>
        <a:p>
          <a:r>
            <a:rPr lang="ja-JP" dirty="0"/>
            <a:t>HKLIT database official launched</a:t>
          </a:r>
          <a:endParaRPr lang="en-US" dirty="0"/>
        </a:p>
      </dgm:t>
    </dgm:pt>
    <dgm:pt modelId="{D9537F66-70D3-48C3-AE8E-E00082DE61CC}" type="parTrans" cxnId="{6AF4A209-9F00-4E3A-9854-8D2C70EC7ECC}">
      <dgm:prSet/>
      <dgm:spPr/>
      <dgm:t>
        <a:bodyPr/>
        <a:lstStyle/>
        <a:p>
          <a:endParaRPr lang="en-US" altLang="ja-JP"/>
        </a:p>
      </dgm:t>
    </dgm:pt>
    <dgm:pt modelId="{57CAA08C-5371-4BF4-838F-C8EBE53F10A3}" type="sibTrans" cxnId="{6AF4A209-9F00-4E3A-9854-8D2C70EC7ECC}">
      <dgm:prSet/>
      <dgm:spPr/>
      <dgm:t>
        <a:bodyPr/>
        <a:lstStyle/>
        <a:p>
          <a:endParaRPr lang="en-US" altLang="ja-JP"/>
        </a:p>
      </dgm:t>
    </dgm:pt>
    <dgm:pt modelId="{9F4A107F-5288-4EB3-B80D-E773471C022B}">
      <dgm:prSet/>
      <dgm:spPr/>
      <dgm:t>
        <a:bodyPr/>
        <a:lstStyle/>
        <a:p>
          <a:pPr>
            <a:defRPr b="1"/>
          </a:pPr>
          <a:r>
            <a:rPr lang="ja-JP"/>
            <a:t>8 Jan 2019</a:t>
          </a:r>
          <a:endParaRPr lang="en-US"/>
        </a:p>
      </dgm:t>
    </dgm:pt>
    <dgm:pt modelId="{D6AB2A29-AB41-4B4A-AF10-79A2D028F79C}" type="parTrans" cxnId="{B8643965-7541-4C56-BF54-5D3BD34BA6A1}">
      <dgm:prSet/>
      <dgm:spPr/>
      <dgm:t>
        <a:bodyPr/>
        <a:lstStyle/>
        <a:p>
          <a:endParaRPr lang="en-US" altLang="ja-JP"/>
        </a:p>
      </dgm:t>
    </dgm:pt>
    <dgm:pt modelId="{999D1A01-654F-4617-8CF6-0CFC38DCB7FA}" type="sibTrans" cxnId="{B8643965-7541-4C56-BF54-5D3BD34BA6A1}">
      <dgm:prSet/>
      <dgm:spPr/>
      <dgm:t>
        <a:bodyPr/>
        <a:lstStyle/>
        <a:p>
          <a:endParaRPr lang="en-US" altLang="ja-JP"/>
        </a:p>
      </dgm:t>
    </dgm:pt>
    <dgm:pt modelId="{741DC629-D366-4388-85DB-8DB4B569E3B4}">
      <dgm:prSet/>
      <dgm:spPr/>
      <dgm:t>
        <a:bodyPr/>
        <a:lstStyle/>
        <a:p>
          <a:r>
            <a:rPr lang="ja-JP"/>
            <a:t>The first meeting of HKLIT Database Migration workgroup</a:t>
          </a:r>
          <a:endParaRPr lang="en-US"/>
        </a:p>
      </dgm:t>
    </dgm:pt>
    <dgm:pt modelId="{C5AAEED6-C001-4F9F-BBEA-35C591606027}" type="parTrans" cxnId="{48B9C148-840A-432B-9E1B-E46A18B27E4F}">
      <dgm:prSet/>
      <dgm:spPr/>
      <dgm:t>
        <a:bodyPr/>
        <a:lstStyle/>
        <a:p>
          <a:endParaRPr lang="en-US" altLang="ja-JP"/>
        </a:p>
      </dgm:t>
    </dgm:pt>
    <dgm:pt modelId="{EFB5F76C-68AE-4C92-ACAD-8DD33E26F0C9}" type="sibTrans" cxnId="{48B9C148-840A-432B-9E1B-E46A18B27E4F}">
      <dgm:prSet/>
      <dgm:spPr/>
      <dgm:t>
        <a:bodyPr/>
        <a:lstStyle/>
        <a:p>
          <a:endParaRPr lang="en-US" altLang="ja-JP"/>
        </a:p>
      </dgm:t>
    </dgm:pt>
    <dgm:pt modelId="{2F507DDF-60AC-40E3-A69C-83AB35C3542B}">
      <dgm:prSet/>
      <dgm:spPr/>
      <dgm:t>
        <a:bodyPr/>
        <a:lstStyle/>
        <a:p>
          <a:pPr>
            <a:defRPr b="1"/>
          </a:pPr>
          <a:r>
            <a:rPr lang="en-US" dirty="0"/>
            <a:t>9 Sept 2019</a:t>
          </a:r>
        </a:p>
      </dgm:t>
    </dgm:pt>
    <dgm:pt modelId="{47301975-3C12-40D1-84EE-8080264FBC06}" type="parTrans" cxnId="{F94B87EB-CC1A-4DED-BFB0-B1B0085231A1}">
      <dgm:prSet/>
      <dgm:spPr/>
      <dgm:t>
        <a:bodyPr/>
        <a:lstStyle/>
        <a:p>
          <a:endParaRPr lang="en-US" altLang="ja-JP"/>
        </a:p>
      </dgm:t>
    </dgm:pt>
    <dgm:pt modelId="{6DB84B67-8790-4860-BF0D-7FBBDDDEC771}" type="sibTrans" cxnId="{F94B87EB-CC1A-4DED-BFB0-B1B0085231A1}">
      <dgm:prSet/>
      <dgm:spPr/>
      <dgm:t>
        <a:bodyPr/>
        <a:lstStyle/>
        <a:p>
          <a:endParaRPr lang="en-US" altLang="ja-JP"/>
        </a:p>
      </dgm:t>
    </dgm:pt>
    <dgm:pt modelId="{2E100E6A-6465-4ECA-9D1E-DF0391F12D15}">
      <dgm:prSet/>
      <dgm:spPr/>
      <dgm:t>
        <a:bodyPr/>
        <a:lstStyle/>
        <a:p>
          <a:r>
            <a:rPr lang="ja-JP" dirty="0"/>
            <a:t>The first meeting of HKLIT </a:t>
          </a:r>
          <a:r>
            <a:rPr lang="en-US" altLang="ja-JP" dirty="0"/>
            <a:t>“</a:t>
          </a:r>
          <a:r>
            <a:rPr lang="en-US" altLang="ja-JP" dirty="0">
              <a:latin typeface="Gill Sans MT" panose="020B0502020104020203"/>
            </a:rPr>
            <a:t>3Ds”</a:t>
          </a:r>
          <a:r>
            <a:rPr lang="ja-JP" dirty="0"/>
            <a:t> (Discovery</a:t>
          </a:r>
          <a:r>
            <a:rPr lang="en-US" altLang="ja-JP" dirty="0"/>
            <a:t>, Data</a:t>
          </a:r>
          <a:r>
            <a:rPr lang="ja-JP" dirty="0"/>
            <a:t> &amp; Digital</a:t>
          </a:r>
          <a:r>
            <a:rPr lang="en-US" altLang="ja-JP" dirty="0">
              <a:latin typeface="Gill Sans MT" panose="020B0502020104020203"/>
            </a:rPr>
            <a:t> </a:t>
          </a:r>
          <a:r>
            <a:rPr lang="ja-JP" dirty="0"/>
            <a:t>Scholarship) Implementation</a:t>
          </a:r>
          <a:r>
            <a:rPr lang="en-US" altLang="ja-JP" dirty="0"/>
            <a:t> Team</a:t>
          </a:r>
          <a:endParaRPr lang="en-US" dirty="0"/>
        </a:p>
      </dgm:t>
    </dgm:pt>
    <dgm:pt modelId="{9047E5E2-8718-45D2-84EB-8398E4B43B4C}" type="parTrans" cxnId="{163840EE-2ED9-4A6E-B7E8-981442ECA86B}">
      <dgm:prSet/>
      <dgm:spPr/>
      <dgm:t>
        <a:bodyPr/>
        <a:lstStyle/>
        <a:p>
          <a:endParaRPr lang="en-US" altLang="ja-JP"/>
        </a:p>
      </dgm:t>
    </dgm:pt>
    <dgm:pt modelId="{8FF5A936-62A9-41D7-848B-02E2F971835D}" type="sibTrans" cxnId="{163840EE-2ED9-4A6E-B7E8-981442ECA86B}">
      <dgm:prSet/>
      <dgm:spPr/>
      <dgm:t>
        <a:bodyPr/>
        <a:lstStyle/>
        <a:p>
          <a:endParaRPr lang="en-US" altLang="ja-JP"/>
        </a:p>
      </dgm:t>
    </dgm:pt>
    <dgm:pt modelId="{2972ED03-6B52-4D4F-9A1F-B1C19BAC4268}">
      <dgm:prSet/>
      <dgm:spPr/>
      <dgm:t>
        <a:bodyPr/>
        <a:lstStyle/>
        <a:p>
          <a:pPr>
            <a:defRPr b="1"/>
          </a:pPr>
          <a:r>
            <a:rPr lang="en-US" altLang="ja-JP" dirty="0"/>
            <a:t>2 Nov. </a:t>
          </a:r>
          <a:r>
            <a:rPr lang="ja-JP" dirty="0"/>
            <a:t>20</a:t>
          </a:r>
          <a:r>
            <a:rPr lang="en-US" altLang="ja-JP" dirty="0"/>
            <a:t>20</a:t>
          </a:r>
          <a:endParaRPr lang="en-US" dirty="0"/>
        </a:p>
      </dgm:t>
    </dgm:pt>
    <dgm:pt modelId="{48867188-8139-4A3F-85B5-A7C2F1035658}" type="parTrans" cxnId="{6F139E16-C486-43E9-8F4B-113AECF86C38}">
      <dgm:prSet/>
      <dgm:spPr/>
      <dgm:t>
        <a:bodyPr/>
        <a:lstStyle/>
        <a:p>
          <a:endParaRPr lang="en-US" altLang="ja-JP"/>
        </a:p>
      </dgm:t>
    </dgm:pt>
    <dgm:pt modelId="{24C1DD95-6C7E-4760-BC4C-17A562316914}" type="sibTrans" cxnId="{6F139E16-C486-43E9-8F4B-113AECF86C38}">
      <dgm:prSet/>
      <dgm:spPr/>
      <dgm:t>
        <a:bodyPr/>
        <a:lstStyle/>
        <a:p>
          <a:endParaRPr lang="en-US" altLang="ja-JP"/>
        </a:p>
      </dgm:t>
    </dgm:pt>
    <dgm:pt modelId="{F4D55225-06DF-43D4-8A51-9E9C9EBA3D19}">
      <dgm:prSet/>
      <dgm:spPr/>
      <dgm:t>
        <a:bodyPr/>
        <a:lstStyle/>
        <a:p>
          <a:pPr rtl="0"/>
          <a:r>
            <a:rPr lang="en-US" altLang="ja-JP" dirty="0"/>
            <a:t>New </a:t>
          </a:r>
          <a:r>
            <a:rPr lang="ja-JP" dirty="0"/>
            <a:t>HKLIT </a:t>
          </a:r>
          <a:r>
            <a:rPr lang="en-US" altLang="ja-JP" dirty="0"/>
            <a:t>3Ds beta </a:t>
          </a:r>
          <a:r>
            <a:rPr lang="ja-JP" dirty="0"/>
            <a:t>database</a:t>
          </a:r>
          <a:r>
            <a:rPr lang="en-US" altLang="ja-JP" dirty="0"/>
            <a:t>/portal </a:t>
          </a:r>
          <a:r>
            <a:rPr lang="ja-JP" dirty="0"/>
            <a:t>launched </a:t>
          </a:r>
          <a:endParaRPr lang="en-US" dirty="0"/>
        </a:p>
      </dgm:t>
    </dgm:pt>
    <dgm:pt modelId="{00AFFA0F-F40F-48A5-8573-C15B94AAB125}" type="parTrans" cxnId="{F92FD4CD-02C6-47B1-9358-32E6A592B6E6}">
      <dgm:prSet/>
      <dgm:spPr/>
      <dgm:t>
        <a:bodyPr/>
        <a:lstStyle/>
        <a:p>
          <a:endParaRPr lang="en-US" altLang="ja-JP"/>
        </a:p>
      </dgm:t>
    </dgm:pt>
    <dgm:pt modelId="{F23EF822-B1D7-48E4-A9ED-FE2A3C262556}" type="sibTrans" cxnId="{F92FD4CD-02C6-47B1-9358-32E6A592B6E6}">
      <dgm:prSet/>
      <dgm:spPr/>
      <dgm:t>
        <a:bodyPr/>
        <a:lstStyle/>
        <a:p>
          <a:endParaRPr lang="en-US" altLang="ja-JP"/>
        </a:p>
      </dgm:t>
    </dgm:pt>
    <dgm:pt modelId="{A07484D0-9360-4EDA-9B9B-121DDE5BF24B}" type="pres">
      <dgm:prSet presAssocID="{7EA345CB-AECF-4278-AD1C-DE9AA7B7744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4D78EC-B4F5-49EF-A2B2-C436EA54DD69}" type="pres">
      <dgm:prSet presAssocID="{D156D168-2773-4CB2-9809-E8D45B7DBE4C}" presName="composite" presStyleCnt="0"/>
      <dgm:spPr/>
    </dgm:pt>
    <dgm:pt modelId="{DA85967B-96E4-4ACD-B470-CF0DA2BB769D}" type="pres">
      <dgm:prSet presAssocID="{D156D168-2773-4CB2-9809-E8D45B7DBE4C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BDB4D7-A7CC-4B8A-903C-D0B5A12F941F}" type="pres">
      <dgm:prSet presAssocID="{D156D168-2773-4CB2-9809-E8D45B7DBE4C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1DC4F0-4058-486C-9DA6-A14C00820E10}" type="pres">
      <dgm:prSet presAssocID="{D999B426-E976-445D-BAA9-9A81E445D804}" presName="sp" presStyleCnt="0"/>
      <dgm:spPr/>
    </dgm:pt>
    <dgm:pt modelId="{46A9DC72-5558-4419-90D0-74350E6B5C14}" type="pres">
      <dgm:prSet presAssocID="{9F4A107F-5288-4EB3-B80D-E773471C022B}" presName="composite" presStyleCnt="0"/>
      <dgm:spPr/>
    </dgm:pt>
    <dgm:pt modelId="{4F841260-B8D8-4801-B490-D6FC928356E4}" type="pres">
      <dgm:prSet presAssocID="{9F4A107F-5288-4EB3-B80D-E773471C022B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F9CFDA-B3A2-45D5-8785-464AF97B1C20}" type="pres">
      <dgm:prSet presAssocID="{9F4A107F-5288-4EB3-B80D-E773471C022B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A233CD-3106-4A21-BB14-58C30C73F057}" type="pres">
      <dgm:prSet presAssocID="{999D1A01-654F-4617-8CF6-0CFC38DCB7FA}" presName="sp" presStyleCnt="0"/>
      <dgm:spPr/>
    </dgm:pt>
    <dgm:pt modelId="{091C25D5-FC57-447B-A6FE-076E171A1F92}" type="pres">
      <dgm:prSet presAssocID="{2F507DDF-60AC-40E3-A69C-83AB35C3542B}" presName="composite" presStyleCnt="0"/>
      <dgm:spPr/>
    </dgm:pt>
    <dgm:pt modelId="{BA9A31CB-3741-471C-ADBA-2AA621CB1BED}" type="pres">
      <dgm:prSet presAssocID="{2F507DDF-60AC-40E3-A69C-83AB35C3542B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9552BE-FD14-4FF9-9D5D-B6A46988ED91}" type="pres">
      <dgm:prSet presAssocID="{2F507DDF-60AC-40E3-A69C-83AB35C3542B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DC39A4-B104-46D9-9968-6BF9BA76392A}" type="pres">
      <dgm:prSet presAssocID="{6DB84B67-8790-4860-BF0D-7FBBDDDEC771}" presName="sp" presStyleCnt="0"/>
      <dgm:spPr/>
    </dgm:pt>
    <dgm:pt modelId="{B5F0F46A-A4A3-4FC2-A387-05A41C393FAC}" type="pres">
      <dgm:prSet presAssocID="{2972ED03-6B52-4D4F-9A1F-B1C19BAC4268}" presName="composite" presStyleCnt="0"/>
      <dgm:spPr/>
    </dgm:pt>
    <dgm:pt modelId="{BDA8E775-2A8F-4B86-997E-2123DAF83EF0}" type="pres">
      <dgm:prSet presAssocID="{2972ED03-6B52-4D4F-9A1F-B1C19BAC4268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87A2E6-5FC7-4091-9266-E61C5577C993}" type="pres">
      <dgm:prSet presAssocID="{2972ED03-6B52-4D4F-9A1F-B1C19BAC4268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C174F27-6041-429E-BF4D-BFDA08989761}" type="presOf" srcId="{741DC629-D366-4388-85DB-8DB4B569E3B4}" destId="{12F9CFDA-B3A2-45D5-8785-464AF97B1C20}" srcOrd="0" destOrd="0" presId="urn:microsoft.com/office/officeart/2005/8/layout/chevron2"/>
    <dgm:cxn modelId="{6F139E16-C486-43E9-8F4B-113AECF86C38}" srcId="{7EA345CB-AECF-4278-AD1C-DE9AA7B7744D}" destId="{2972ED03-6B52-4D4F-9A1F-B1C19BAC4268}" srcOrd="3" destOrd="0" parTransId="{48867188-8139-4A3F-85B5-A7C2F1035658}" sibTransId="{24C1DD95-6C7E-4760-BC4C-17A562316914}"/>
    <dgm:cxn modelId="{61BB3614-5CF7-4329-8649-50BB0F67E6CB}" type="presOf" srcId="{7EA345CB-AECF-4278-AD1C-DE9AA7B7744D}" destId="{A07484D0-9360-4EDA-9B9B-121DDE5BF24B}" srcOrd="0" destOrd="0" presId="urn:microsoft.com/office/officeart/2005/8/layout/chevron2"/>
    <dgm:cxn modelId="{35453A6A-B7EB-4687-BD2D-FD10EEC741B0}" type="presOf" srcId="{9F4A107F-5288-4EB3-B80D-E773471C022B}" destId="{4F841260-B8D8-4801-B490-D6FC928356E4}" srcOrd="0" destOrd="0" presId="urn:microsoft.com/office/officeart/2005/8/layout/chevron2"/>
    <dgm:cxn modelId="{E13D5137-8F53-4B23-9047-B13F2834471F}" type="presOf" srcId="{D156D168-2773-4CB2-9809-E8D45B7DBE4C}" destId="{DA85967B-96E4-4ACD-B470-CF0DA2BB769D}" srcOrd="0" destOrd="0" presId="urn:microsoft.com/office/officeart/2005/8/layout/chevron2"/>
    <dgm:cxn modelId="{86AF4334-39AB-49EE-A0E2-8A9DE55CC5A4}" type="presOf" srcId="{F4D55225-06DF-43D4-8A51-9E9C9EBA3D19}" destId="{F787A2E6-5FC7-4091-9266-E61C5577C993}" srcOrd="0" destOrd="0" presId="urn:microsoft.com/office/officeart/2005/8/layout/chevron2"/>
    <dgm:cxn modelId="{48B9C148-840A-432B-9E1B-E46A18B27E4F}" srcId="{9F4A107F-5288-4EB3-B80D-E773471C022B}" destId="{741DC629-D366-4388-85DB-8DB4B569E3B4}" srcOrd="0" destOrd="0" parTransId="{C5AAEED6-C001-4F9F-BBEA-35C591606027}" sibTransId="{EFB5F76C-68AE-4C92-ACAD-8DD33E26F0C9}"/>
    <dgm:cxn modelId="{36CF5D1F-8A93-4F10-8316-7EB9EBB512AB}" srcId="{7EA345CB-AECF-4278-AD1C-DE9AA7B7744D}" destId="{D156D168-2773-4CB2-9809-E8D45B7DBE4C}" srcOrd="0" destOrd="0" parTransId="{2E720B90-CD5A-437D-A500-4607D299306C}" sibTransId="{D999B426-E976-445D-BAA9-9A81E445D804}"/>
    <dgm:cxn modelId="{232C63C7-3A3B-4C55-9CC0-5BFFEBAEF5D5}" type="presOf" srcId="{2E100E6A-6465-4ECA-9D1E-DF0391F12D15}" destId="{B09552BE-FD14-4FF9-9D5D-B6A46988ED91}" srcOrd="0" destOrd="0" presId="urn:microsoft.com/office/officeart/2005/8/layout/chevron2"/>
    <dgm:cxn modelId="{6A2349C2-E0E6-4DA4-A869-00B40746C56A}" type="presOf" srcId="{3956DF8D-6F22-49B5-BE8B-30E0BE90F04C}" destId="{E9BDB4D7-A7CC-4B8A-903C-D0B5A12F941F}" srcOrd="0" destOrd="0" presId="urn:microsoft.com/office/officeart/2005/8/layout/chevron2"/>
    <dgm:cxn modelId="{6AF4A209-9F00-4E3A-9854-8D2C70EC7ECC}" srcId="{D156D168-2773-4CB2-9809-E8D45B7DBE4C}" destId="{3956DF8D-6F22-49B5-BE8B-30E0BE90F04C}" srcOrd="0" destOrd="0" parTransId="{D9537F66-70D3-48C3-AE8E-E00082DE61CC}" sibTransId="{57CAA08C-5371-4BF4-838F-C8EBE53F10A3}"/>
    <dgm:cxn modelId="{163840EE-2ED9-4A6E-B7E8-981442ECA86B}" srcId="{2F507DDF-60AC-40E3-A69C-83AB35C3542B}" destId="{2E100E6A-6465-4ECA-9D1E-DF0391F12D15}" srcOrd="0" destOrd="0" parTransId="{9047E5E2-8718-45D2-84EB-8398E4B43B4C}" sibTransId="{8FF5A936-62A9-41D7-848B-02E2F971835D}"/>
    <dgm:cxn modelId="{B8643965-7541-4C56-BF54-5D3BD34BA6A1}" srcId="{7EA345CB-AECF-4278-AD1C-DE9AA7B7744D}" destId="{9F4A107F-5288-4EB3-B80D-E773471C022B}" srcOrd="1" destOrd="0" parTransId="{D6AB2A29-AB41-4B4A-AF10-79A2D028F79C}" sibTransId="{999D1A01-654F-4617-8CF6-0CFC38DCB7FA}"/>
    <dgm:cxn modelId="{F94B87EB-CC1A-4DED-BFB0-B1B0085231A1}" srcId="{7EA345CB-AECF-4278-AD1C-DE9AA7B7744D}" destId="{2F507DDF-60AC-40E3-A69C-83AB35C3542B}" srcOrd="2" destOrd="0" parTransId="{47301975-3C12-40D1-84EE-8080264FBC06}" sibTransId="{6DB84B67-8790-4860-BF0D-7FBBDDDEC771}"/>
    <dgm:cxn modelId="{430CA67D-29BD-4DB9-904B-613FD408AB59}" type="presOf" srcId="{2972ED03-6B52-4D4F-9A1F-B1C19BAC4268}" destId="{BDA8E775-2A8F-4B86-997E-2123DAF83EF0}" srcOrd="0" destOrd="0" presId="urn:microsoft.com/office/officeart/2005/8/layout/chevron2"/>
    <dgm:cxn modelId="{8F261E68-12DD-455E-820D-EDD34B129E1A}" type="presOf" srcId="{2F507DDF-60AC-40E3-A69C-83AB35C3542B}" destId="{BA9A31CB-3741-471C-ADBA-2AA621CB1BED}" srcOrd="0" destOrd="0" presId="urn:microsoft.com/office/officeart/2005/8/layout/chevron2"/>
    <dgm:cxn modelId="{F92FD4CD-02C6-47B1-9358-32E6A592B6E6}" srcId="{2972ED03-6B52-4D4F-9A1F-B1C19BAC4268}" destId="{F4D55225-06DF-43D4-8A51-9E9C9EBA3D19}" srcOrd="0" destOrd="0" parTransId="{00AFFA0F-F40F-48A5-8573-C15B94AAB125}" sibTransId="{F23EF822-B1D7-48E4-A9ED-FE2A3C262556}"/>
    <dgm:cxn modelId="{8888AC39-D196-486D-8F3C-4D47872C98E4}" type="presParOf" srcId="{A07484D0-9360-4EDA-9B9B-121DDE5BF24B}" destId="{334D78EC-B4F5-49EF-A2B2-C436EA54DD69}" srcOrd="0" destOrd="0" presId="urn:microsoft.com/office/officeart/2005/8/layout/chevron2"/>
    <dgm:cxn modelId="{644CA3AF-7564-4A97-AEA4-E2F167D4327D}" type="presParOf" srcId="{334D78EC-B4F5-49EF-A2B2-C436EA54DD69}" destId="{DA85967B-96E4-4ACD-B470-CF0DA2BB769D}" srcOrd="0" destOrd="0" presId="urn:microsoft.com/office/officeart/2005/8/layout/chevron2"/>
    <dgm:cxn modelId="{39AB1F8C-1275-491F-86EE-D73E0AB21F80}" type="presParOf" srcId="{334D78EC-B4F5-49EF-A2B2-C436EA54DD69}" destId="{E9BDB4D7-A7CC-4B8A-903C-D0B5A12F941F}" srcOrd="1" destOrd="0" presId="urn:microsoft.com/office/officeart/2005/8/layout/chevron2"/>
    <dgm:cxn modelId="{1AADF18B-7958-417A-9136-936917ADE031}" type="presParOf" srcId="{A07484D0-9360-4EDA-9B9B-121DDE5BF24B}" destId="{971DC4F0-4058-486C-9DA6-A14C00820E10}" srcOrd="1" destOrd="0" presId="urn:microsoft.com/office/officeart/2005/8/layout/chevron2"/>
    <dgm:cxn modelId="{8A6903A6-37F8-4A6E-8919-25DA8EF2E530}" type="presParOf" srcId="{A07484D0-9360-4EDA-9B9B-121DDE5BF24B}" destId="{46A9DC72-5558-4419-90D0-74350E6B5C14}" srcOrd="2" destOrd="0" presId="urn:microsoft.com/office/officeart/2005/8/layout/chevron2"/>
    <dgm:cxn modelId="{B4C52611-EF42-4884-8749-A7C8DB4CB332}" type="presParOf" srcId="{46A9DC72-5558-4419-90D0-74350E6B5C14}" destId="{4F841260-B8D8-4801-B490-D6FC928356E4}" srcOrd="0" destOrd="0" presId="urn:microsoft.com/office/officeart/2005/8/layout/chevron2"/>
    <dgm:cxn modelId="{4B610AE9-4209-4B09-8B38-B399AD5AD188}" type="presParOf" srcId="{46A9DC72-5558-4419-90D0-74350E6B5C14}" destId="{12F9CFDA-B3A2-45D5-8785-464AF97B1C20}" srcOrd="1" destOrd="0" presId="urn:microsoft.com/office/officeart/2005/8/layout/chevron2"/>
    <dgm:cxn modelId="{9FA632CC-4174-46AA-B8C3-5B73DA6CED74}" type="presParOf" srcId="{A07484D0-9360-4EDA-9B9B-121DDE5BF24B}" destId="{3CA233CD-3106-4A21-BB14-58C30C73F057}" srcOrd="3" destOrd="0" presId="urn:microsoft.com/office/officeart/2005/8/layout/chevron2"/>
    <dgm:cxn modelId="{1ADFCECE-5E93-4245-A7F8-FCDEBC713D5D}" type="presParOf" srcId="{A07484D0-9360-4EDA-9B9B-121DDE5BF24B}" destId="{091C25D5-FC57-447B-A6FE-076E171A1F92}" srcOrd="4" destOrd="0" presId="urn:microsoft.com/office/officeart/2005/8/layout/chevron2"/>
    <dgm:cxn modelId="{ED0CFD28-E98D-4FF9-B5D6-712C92C039B5}" type="presParOf" srcId="{091C25D5-FC57-447B-A6FE-076E171A1F92}" destId="{BA9A31CB-3741-471C-ADBA-2AA621CB1BED}" srcOrd="0" destOrd="0" presId="urn:microsoft.com/office/officeart/2005/8/layout/chevron2"/>
    <dgm:cxn modelId="{7ACC2C6F-7E59-4FFB-BC17-D0DA05452AF5}" type="presParOf" srcId="{091C25D5-FC57-447B-A6FE-076E171A1F92}" destId="{B09552BE-FD14-4FF9-9D5D-B6A46988ED91}" srcOrd="1" destOrd="0" presId="urn:microsoft.com/office/officeart/2005/8/layout/chevron2"/>
    <dgm:cxn modelId="{6DD94658-A41C-4DE1-8EBB-B7B49785FF2F}" type="presParOf" srcId="{A07484D0-9360-4EDA-9B9B-121DDE5BF24B}" destId="{6FDC39A4-B104-46D9-9968-6BF9BA76392A}" srcOrd="5" destOrd="0" presId="urn:microsoft.com/office/officeart/2005/8/layout/chevron2"/>
    <dgm:cxn modelId="{D8948D6C-F23F-4771-90FD-B228AB6273C3}" type="presParOf" srcId="{A07484D0-9360-4EDA-9B9B-121DDE5BF24B}" destId="{B5F0F46A-A4A3-4FC2-A387-05A41C393FAC}" srcOrd="6" destOrd="0" presId="urn:microsoft.com/office/officeart/2005/8/layout/chevron2"/>
    <dgm:cxn modelId="{B0C1C2DD-F651-49D4-8DF8-6E956637758F}" type="presParOf" srcId="{B5F0F46A-A4A3-4FC2-A387-05A41C393FAC}" destId="{BDA8E775-2A8F-4B86-997E-2123DAF83EF0}" srcOrd="0" destOrd="0" presId="urn:microsoft.com/office/officeart/2005/8/layout/chevron2"/>
    <dgm:cxn modelId="{8C27AAB2-3AE1-4769-8393-FFC3EDCDFF93}" type="presParOf" srcId="{B5F0F46A-A4A3-4FC2-A387-05A41C393FAC}" destId="{F787A2E6-5FC7-4091-9266-E61C5577C99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299B09C-301D-4F9A-A5F5-ADFB20271848}" type="doc">
      <dgm:prSet loTypeId="urn:microsoft.com/office/officeart/2005/8/layout/equation2" loCatId="process" qsTypeId="urn:microsoft.com/office/officeart/2005/8/quickstyle/simple5" qsCatId="simple" csTypeId="urn:microsoft.com/office/officeart/2005/8/colors/accent1_2" csCatId="accent1" phldr="1"/>
      <dgm:spPr/>
    </dgm:pt>
    <dgm:pt modelId="{C10A9433-0E79-444C-9027-9866104ECF8B}">
      <dgm:prSet phldrT="[Text]"/>
      <dgm:spPr/>
      <dgm:t>
        <a:bodyPr/>
        <a:lstStyle/>
        <a:p>
          <a:pPr algn="ctr"/>
          <a:r>
            <a:rPr lang="en-US" dirty="0"/>
            <a:t>Data Sets: Author data, HKLIT data &amp;HK Writer Profile </a:t>
          </a:r>
        </a:p>
      </dgm:t>
    </dgm:pt>
    <dgm:pt modelId="{31188711-AD07-47CB-B0E9-CAE1ECA17EEC}" type="parTrans" cxnId="{992347D5-3DE4-4592-A0B2-096C0FA11FF0}">
      <dgm:prSet/>
      <dgm:spPr/>
      <dgm:t>
        <a:bodyPr/>
        <a:lstStyle/>
        <a:p>
          <a:endParaRPr lang="en-US"/>
        </a:p>
      </dgm:t>
    </dgm:pt>
    <dgm:pt modelId="{61EADB1C-9D47-4E91-8B9D-FCDB2D0B2A58}" type="sibTrans" cxnId="{992347D5-3DE4-4592-A0B2-096C0FA11FF0}">
      <dgm:prSet/>
      <dgm:spPr/>
      <dgm:t>
        <a:bodyPr/>
        <a:lstStyle/>
        <a:p>
          <a:endParaRPr lang="en-US"/>
        </a:p>
      </dgm:t>
    </dgm:pt>
    <dgm:pt modelId="{44C173CB-961A-4E64-BABF-9D26303A1B69}">
      <dgm:prSet phldrT="[Text]"/>
      <dgm:spPr/>
      <dgm:t>
        <a:bodyPr/>
        <a:lstStyle/>
        <a:p>
          <a:r>
            <a:rPr lang="en-US" dirty="0"/>
            <a:t>DS Tools: Visualization, data portal &amp; text analysis</a:t>
          </a:r>
        </a:p>
      </dgm:t>
    </dgm:pt>
    <dgm:pt modelId="{D2C246EA-2210-4C70-82B8-446FB772E38D}" type="parTrans" cxnId="{84283CF7-C66B-4285-AF47-5C7BD0D5EE73}">
      <dgm:prSet/>
      <dgm:spPr/>
      <dgm:t>
        <a:bodyPr/>
        <a:lstStyle/>
        <a:p>
          <a:endParaRPr lang="en-US"/>
        </a:p>
      </dgm:t>
    </dgm:pt>
    <dgm:pt modelId="{6001095A-A8AE-483A-A3A5-286DA2BCB9E2}" type="sibTrans" cxnId="{84283CF7-C66B-4285-AF47-5C7BD0D5EE73}">
      <dgm:prSet/>
      <dgm:spPr/>
      <dgm:t>
        <a:bodyPr/>
        <a:lstStyle/>
        <a:p>
          <a:endParaRPr lang="en-US"/>
        </a:p>
      </dgm:t>
    </dgm:pt>
    <dgm:pt modelId="{BBD6404B-4825-4675-B42E-06B584773EF2}">
      <dgm:prSet phldrT="[Text]"/>
      <dgm:spPr/>
      <dgm:t>
        <a:bodyPr/>
        <a:lstStyle/>
        <a:p>
          <a:r>
            <a:rPr lang="en-US" dirty="0"/>
            <a:t>Open DS infrastructure – Unlock access to Knowledge across silos </a:t>
          </a:r>
        </a:p>
      </dgm:t>
    </dgm:pt>
    <dgm:pt modelId="{D0AAE2EA-00A3-4FA2-9A7E-350D97E56EB7}" type="parTrans" cxnId="{8D94650A-C878-433C-8481-020FAB256C70}">
      <dgm:prSet/>
      <dgm:spPr/>
      <dgm:t>
        <a:bodyPr/>
        <a:lstStyle/>
        <a:p>
          <a:endParaRPr lang="en-US"/>
        </a:p>
      </dgm:t>
    </dgm:pt>
    <dgm:pt modelId="{37970A29-ACDC-446B-B239-61E76F2DEDD3}" type="sibTrans" cxnId="{8D94650A-C878-433C-8481-020FAB256C70}">
      <dgm:prSet/>
      <dgm:spPr/>
      <dgm:t>
        <a:bodyPr/>
        <a:lstStyle/>
        <a:p>
          <a:endParaRPr lang="en-US"/>
        </a:p>
      </dgm:t>
    </dgm:pt>
    <dgm:pt modelId="{F67AE760-DF15-4F69-B3C0-06390D570C95}" type="pres">
      <dgm:prSet presAssocID="{2299B09C-301D-4F9A-A5F5-ADFB20271848}" presName="Name0" presStyleCnt="0">
        <dgm:presLayoutVars>
          <dgm:dir/>
          <dgm:resizeHandles val="exact"/>
        </dgm:presLayoutVars>
      </dgm:prSet>
      <dgm:spPr/>
    </dgm:pt>
    <dgm:pt modelId="{0E1F248F-293D-4EA2-9B00-35C8971B7C0E}" type="pres">
      <dgm:prSet presAssocID="{2299B09C-301D-4F9A-A5F5-ADFB20271848}" presName="vNodes" presStyleCnt="0"/>
      <dgm:spPr/>
    </dgm:pt>
    <dgm:pt modelId="{0928A749-AFEC-4A45-A6DF-AF9276B6448F}" type="pres">
      <dgm:prSet presAssocID="{C10A9433-0E79-444C-9027-9866104ECF8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CCE95F-7026-45E8-B3B2-CCC3ED9993A0}" type="pres">
      <dgm:prSet presAssocID="{61EADB1C-9D47-4E91-8B9D-FCDB2D0B2A58}" presName="spacerT" presStyleCnt="0"/>
      <dgm:spPr/>
    </dgm:pt>
    <dgm:pt modelId="{46007C03-E12A-4D2B-AC2C-7BBBA7CADCAA}" type="pres">
      <dgm:prSet presAssocID="{61EADB1C-9D47-4E91-8B9D-FCDB2D0B2A58}" presName="sibTrans" presStyleLbl="sibTrans2D1" presStyleIdx="0" presStyleCnt="2"/>
      <dgm:spPr/>
      <dgm:t>
        <a:bodyPr/>
        <a:lstStyle/>
        <a:p>
          <a:endParaRPr lang="en-US"/>
        </a:p>
      </dgm:t>
    </dgm:pt>
    <dgm:pt modelId="{9CA5A27D-77DF-4338-B347-3533F71D61EC}" type="pres">
      <dgm:prSet presAssocID="{61EADB1C-9D47-4E91-8B9D-FCDB2D0B2A58}" presName="spacerB" presStyleCnt="0"/>
      <dgm:spPr/>
    </dgm:pt>
    <dgm:pt modelId="{63A65F75-F642-4BDE-AA14-068F9B4A6CE8}" type="pres">
      <dgm:prSet presAssocID="{44C173CB-961A-4E64-BABF-9D26303A1B6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72848D-F91F-4018-AFD1-FB2F624AD31D}" type="pres">
      <dgm:prSet presAssocID="{2299B09C-301D-4F9A-A5F5-ADFB20271848}" presName="sibTransLast" presStyleLbl="sibTrans2D1" presStyleIdx="1" presStyleCnt="2"/>
      <dgm:spPr/>
      <dgm:t>
        <a:bodyPr/>
        <a:lstStyle/>
        <a:p>
          <a:endParaRPr lang="en-US"/>
        </a:p>
      </dgm:t>
    </dgm:pt>
    <dgm:pt modelId="{24C2B8C0-43F4-4738-AE70-79DE4C79CC52}" type="pres">
      <dgm:prSet presAssocID="{2299B09C-301D-4F9A-A5F5-ADFB20271848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12BB0745-9192-4D25-91B6-006B040B3BBE}" type="pres">
      <dgm:prSet presAssocID="{2299B09C-301D-4F9A-A5F5-ADFB20271848}" presName="lastNode" presStyleLbl="node1" presStyleIdx="2" presStyleCnt="3" custScaleX="138241" custScaleY="1265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A3B461D-54BD-491C-8C50-5A54962437BE}" type="presOf" srcId="{BBD6404B-4825-4675-B42E-06B584773EF2}" destId="{12BB0745-9192-4D25-91B6-006B040B3BBE}" srcOrd="0" destOrd="0" presId="urn:microsoft.com/office/officeart/2005/8/layout/equation2"/>
    <dgm:cxn modelId="{FCE7CF59-411B-44B6-861B-292E9CF51FBB}" type="presOf" srcId="{44C173CB-961A-4E64-BABF-9D26303A1B69}" destId="{63A65F75-F642-4BDE-AA14-068F9B4A6CE8}" srcOrd="0" destOrd="0" presId="urn:microsoft.com/office/officeart/2005/8/layout/equation2"/>
    <dgm:cxn modelId="{904EEFF2-E8FD-4525-8021-86F9B4C43917}" type="presOf" srcId="{6001095A-A8AE-483A-A3A5-286DA2BCB9E2}" destId="{A572848D-F91F-4018-AFD1-FB2F624AD31D}" srcOrd="0" destOrd="0" presId="urn:microsoft.com/office/officeart/2005/8/layout/equation2"/>
    <dgm:cxn modelId="{61F4133B-2AB5-4908-8EBB-D56012CE3BDE}" type="presOf" srcId="{C10A9433-0E79-444C-9027-9866104ECF8B}" destId="{0928A749-AFEC-4A45-A6DF-AF9276B6448F}" srcOrd="0" destOrd="0" presId="urn:microsoft.com/office/officeart/2005/8/layout/equation2"/>
    <dgm:cxn modelId="{3DE44EF3-5DC6-417C-A3C6-DBBA22D89174}" type="presOf" srcId="{61EADB1C-9D47-4E91-8B9D-FCDB2D0B2A58}" destId="{46007C03-E12A-4D2B-AC2C-7BBBA7CADCAA}" srcOrd="0" destOrd="0" presId="urn:microsoft.com/office/officeart/2005/8/layout/equation2"/>
    <dgm:cxn modelId="{6BD5C193-20E4-4CE5-8175-23889E92401D}" type="presOf" srcId="{2299B09C-301D-4F9A-A5F5-ADFB20271848}" destId="{F67AE760-DF15-4F69-B3C0-06390D570C95}" srcOrd="0" destOrd="0" presId="urn:microsoft.com/office/officeart/2005/8/layout/equation2"/>
    <dgm:cxn modelId="{8D94650A-C878-433C-8481-020FAB256C70}" srcId="{2299B09C-301D-4F9A-A5F5-ADFB20271848}" destId="{BBD6404B-4825-4675-B42E-06B584773EF2}" srcOrd="2" destOrd="0" parTransId="{D0AAE2EA-00A3-4FA2-9A7E-350D97E56EB7}" sibTransId="{37970A29-ACDC-446B-B239-61E76F2DEDD3}"/>
    <dgm:cxn modelId="{1ACFC660-EB88-4765-A29B-E8FA7E6E0030}" type="presOf" srcId="{6001095A-A8AE-483A-A3A5-286DA2BCB9E2}" destId="{24C2B8C0-43F4-4738-AE70-79DE4C79CC52}" srcOrd="1" destOrd="0" presId="urn:microsoft.com/office/officeart/2005/8/layout/equation2"/>
    <dgm:cxn modelId="{84283CF7-C66B-4285-AF47-5C7BD0D5EE73}" srcId="{2299B09C-301D-4F9A-A5F5-ADFB20271848}" destId="{44C173CB-961A-4E64-BABF-9D26303A1B69}" srcOrd="1" destOrd="0" parTransId="{D2C246EA-2210-4C70-82B8-446FB772E38D}" sibTransId="{6001095A-A8AE-483A-A3A5-286DA2BCB9E2}"/>
    <dgm:cxn modelId="{992347D5-3DE4-4592-A0B2-096C0FA11FF0}" srcId="{2299B09C-301D-4F9A-A5F5-ADFB20271848}" destId="{C10A9433-0E79-444C-9027-9866104ECF8B}" srcOrd="0" destOrd="0" parTransId="{31188711-AD07-47CB-B0E9-CAE1ECA17EEC}" sibTransId="{61EADB1C-9D47-4E91-8B9D-FCDB2D0B2A58}"/>
    <dgm:cxn modelId="{ECF92013-C334-4AF1-B997-3D0019460AEF}" type="presParOf" srcId="{F67AE760-DF15-4F69-B3C0-06390D570C95}" destId="{0E1F248F-293D-4EA2-9B00-35C8971B7C0E}" srcOrd="0" destOrd="0" presId="urn:microsoft.com/office/officeart/2005/8/layout/equation2"/>
    <dgm:cxn modelId="{2F1AD744-20DC-4DD1-A733-C89107E51BB0}" type="presParOf" srcId="{0E1F248F-293D-4EA2-9B00-35C8971B7C0E}" destId="{0928A749-AFEC-4A45-A6DF-AF9276B6448F}" srcOrd="0" destOrd="0" presId="urn:microsoft.com/office/officeart/2005/8/layout/equation2"/>
    <dgm:cxn modelId="{FE6900F4-6E53-4066-8292-CEA83EE62AF7}" type="presParOf" srcId="{0E1F248F-293D-4EA2-9B00-35C8971B7C0E}" destId="{E2CCE95F-7026-45E8-B3B2-CCC3ED9993A0}" srcOrd="1" destOrd="0" presId="urn:microsoft.com/office/officeart/2005/8/layout/equation2"/>
    <dgm:cxn modelId="{25581E36-C9F3-4D07-A935-D9BAEAD3BEFD}" type="presParOf" srcId="{0E1F248F-293D-4EA2-9B00-35C8971B7C0E}" destId="{46007C03-E12A-4D2B-AC2C-7BBBA7CADCAA}" srcOrd="2" destOrd="0" presId="urn:microsoft.com/office/officeart/2005/8/layout/equation2"/>
    <dgm:cxn modelId="{FE846462-9DE2-4343-99F1-EB264A616141}" type="presParOf" srcId="{0E1F248F-293D-4EA2-9B00-35C8971B7C0E}" destId="{9CA5A27D-77DF-4338-B347-3533F71D61EC}" srcOrd="3" destOrd="0" presId="urn:microsoft.com/office/officeart/2005/8/layout/equation2"/>
    <dgm:cxn modelId="{1DF7C5F9-1BA6-44CE-8177-EADE8F61C517}" type="presParOf" srcId="{0E1F248F-293D-4EA2-9B00-35C8971B7C0E}" destId="{63A65F75-F642-4BDE-AA14-068F9B4A6CE8}" srcOrd="4" destOrd="0" presId="urn:microsoft.com/office/officeart/2005/8/layout/equation2"/>
    <dgm:cxn modelId="{47F7D1D1-EF45-430C-A4B1-01C47E21F1B4}" type="presParOf" srcId="{F67AE760-DF15-4F69-B3C0-06390D570C95}" destId="{A572848D-F91F-4018-AFD1-FB2F624AD31D}" srcOrd="1" destOrd="0" presId="urn:microsoft.com/office/officeart/2005/8/layout/equation2"/>
    <dgm:cxn modelId="{A53D48C1-3AA3-4D44-BD96-1D1F5AFFEBA6}" type="presParOf" srcId="{A572848D-F91F-4018-AFD1-FB2F624AD31D}" destId="{24C2B8C0-43F4-4738-AE70-79DE4C79CC52}" srcOrd="0" destOrd="0" presId="urn:microsoft.com/office/officeart/2005/8/layout/equation2"/>
    <dgm:cxn modelId="{3B479F3E-FBE9-445A-A36F-77F7340B9704}" type="presParOf" srcId="{F67AE760-DF15-4F69-B3C0-06390D570C95}" destId="{12BB0745-9192-4D25-91B6-006B040B3BBE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406E75C-5F44-4E22-BCC2-793F9BBAB85A}" type="doc">
      <dgm:prSet loTypeId="urn:microsoft.com/office/officeart/2005/8/layout/hierarchy3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D03BFE6-1982-435E-AA05-679481A03873}">
      <dgm:prSet phldr="0"/>
      <dgm:spPr/>
      <dgm:t>
        <a:bodyPr/>
        <a:lstStyle/>
        <a:p>
          <a:pPr rtl="0"/>
          <a:r>
            <a:rPr lang="en-US" dirty="0"/>
            <a:t>Unlock access to Knowledge</a:t>
          </a:r>
        </a:p>
      </dgm:t>
    </dgm:pt>
    <dgm:pt modelId="{D5217592-6C90-4658-B20B-45AF9AAF4BB7}" type="parTrans" cxnId="{DFCEE1EC-63A9-4EBF-B1AE-063F0F129725}">
      <dgm:prSet/>
      <dgm:spPr/>
      <dgm:t>
        <a:bodyPr/>
        <a:lstStyle/>
        <a:p>
          <a:endParaRPr lang="en-US"/>
        </a:p>
      </dgm:t>
    </dgm:pt>
    <dgm:pt modelId="{371614DF-BFDD-4E83-B46A-022E5D3D19AF}" type="sibTrans" cxnId="{DFCEE1EC-63A9-4EBF-B1AE-063F0F129725}">
      <dgm:prSet/>
      <dgm:spPr/>
      <dgm:t>
        <a:bodyPr/>
        <a:lstStyle/>
        <a:p>
          <a:endParaRPr lang="en-US"/>
        </a:p>
      </dgm:t>
    </dgm:pt>
    <dgm:pt modelId="{5FC63BA8-4494-4D8F-A0B7-B43236B22975}">
      <dgm:prSet phldr="0"/>
      <dgm:spPr/>
      <dgm:t>
        <a:bodyPr/>
        <a:lstStyle/>
        <a:p>
          <a:pPr rtl="0"/>
          <a:r>
            <a:rPr lang="en-US" dirty="0"/>
            <a:t>Reveals the relationship in data</a:t>
          </a:r>
        </a:p>
      </dgm:t>
    </dgm:pt>
    <dgm:pt modelId="{25DCE867-0FF1-44BF-B1D2-8258CDE54E9B}" type="parTrans" cxnId="{35224EA0-75F2-448A-9AF3-ADB78BB6280F}">
      <dgm:prSet/>
      <dgm:spPr/>
      <dgm:t>
        <a:bodyPr/>
        <a:lstStyle/>
        <a:p>
          <a:endParaRPr lang="en-US"/>
        </a:p>
      </dgm:t>
    </dgm:pt>
    <dgm:pt modelId="{08B65061-826F-4823-95A0-0D9F97E0218A}" type="sibTrans" cxnId="{35224EA0-75F2-448A-9AF3-ADB78BB6280F}">
      <dgm:prSet/>
      <dgm:spPr/>
      <dgm:t>
        <a:bodyPr/>
        <a:lstStyle/>
        <a:p>
          <a:endParaRPr lang="en-US"/>
        </a:p>
      </dgm:t>
    </dgm:pt>
    <dgm:pt modelId="{93AE3315-107C-46D7-8B85-7B2C2C40EC5A}">
      <dgm:prSet/>
      <dgm:spPr/>
      <dgm:t>
        <a:bodyPr/>
        <a:lstStyle/>
        <a:p>
          <a:pPr rtl="0"/>
          <a:r>
            <a:rPr lang="en-US" dirty="0"/>
            <a:t>Logical reasoning and inference capabilities</a:t>
          </a:r>
        </a:p>
      </dgm:t>
    </dgm:pt>
    <dgm:pt modelId="{B139DE9D-82EC-4731-9024-0B5D0836627B}" type="parTrans" cxnId="{E901359C-3DFF-4FFF-9D48-92D8488F6068}">
      <dgm:prSet/>
      <dgm:spPr/>
      <dgm:t>
        <a:bodyPr/>
        <a:lstStyle/>
        <a:p>
          <a:endParaRPr lang="en-US"/>
        </a:p>
      </dgm:t>
    </dgm:pt>
    <dgm:pt modelId="{BB2A12C4-3BE7-4EC3-BC52-E5FB27A886AE}" type="sibTrans" cxnId="{E901359C-3DFF-4FFF-9D48-92D8488F6068}">
      <dgm:prSet/>
      <dgm:spPr/>
      <dgm:t>
        <a:bodyPr/>
        <a:lstStyle/>
        <a:p>
          <a:endParaRPr lang="en-US"/>
        </a:p>
      </dgm:t>
    </dgm:pt>
    <dgm:pt modelId="{063D1C7D-B2CB-48FA-8773-A6E1A143A712}">
      <dgm:prSet phldr="0"/>
      <dgm:spPr/>
      <dgm:t>
        <a:bodyPr/>
        <a:lstStyle/>
        <a:p>
          <a:pPr rtl="0"/>
          <a:r>
            <a:rPr lang="en-US" dirty="0"/>
            <a:t>Graphs supports continuous integration of data from multiple sources, allows end-users to query the graph effectively, and draws inferences across silos.</a:t>
          </a:r>
          <a:endParaRPr lang="en-US" dirty="0">
            <a:latin typeface="Calibri Light" panose="020F0302020204030204"/>
          </a:endParaRPr>
        </a:p>
      </dgm:t>
    </dgm:pt>
    <dgm:pt modelId="{1CB56D37-9EF4-43CB-BA92-F1E34D5BE5B8}" type="parTrans" cxnId="{E01DD598-4508-4EA5-9FA7-40741E506973}">
      <dgm:prSet/>
      <dgm:spPr/>
    </dgm:pt>
    <dgm:pt modelId="{FB9F5234-F2A2-4E36-8B68-6656501228A9}" type="sibTrans" cxnId="{E01DD598-4508-4EA5-9FA7-40741E506973}">
      <dgm:prSet/>
      <dgm:spPr/>
    </dgm:pt>
    <dgm:pt modelId="{20160DB7-9B20-43EA-8390-78D69FC7FE1C}">
      <dgm:prSet phldr="0"/>
      <dgm:spPr/>
      <dgm:t>
        <a:bodyPr/>
        <a:lstStyle/>
        <a:p>
          <a:pPr rtl="0"/>
          <a:r>
            <a:rPr lang="en-US" sz="1200" dirty="0"/>
            <a:t>Graphs being closer to our mental models, make it easy to describe a data as real-world objects.</a:t>
          </a:r>
          <a:endParaRPr lang="en-US" dirty="0">
            <a:latin typeface="Calibri Light" panose="020F0302020204030204"/>
          </a:endParaRPr>
        </a:p>
      </dgm:t>
    </dgm:pt>
    <dgm:pt modelId="{5233E4BC-E57D-459A-A7A6-69703C475B27}" type="parTrans" cxnId="{57E24847-2484-4E57-9B39-B16948E131F6}">
      <dgm:prSet/>
      <dgm:spPr/>
    </dgm:pt>
    <dgm:pt modelId="{6B73F369-51CC-41D9-B89D-44749BEAD2BC}" type="sibTrans" cxnId="{57E24847-2484-4E57-9B39-B16948E131F6}">
      <dgm:prSet/>
      <dgm:spPr/>
    </dgm:pt>
    <dgm:pt modelId="{B79F42BE-73EA-4AB0-BA41-79D83044483F}">
      <dgm:prSet phldr="0"/>
      <dgm:spPr/>
      <dgm:t>
        <a:bodyPr/>
        <a:lstStyle/>
        <a:p>
          <a:pPr rtl="0"/>
          <a:r>
            <a:rPr lang="en-US" dirty="0"/>
            <a:t>Graph databases are suited to irregular, complex structures; variation in the relationships storing at the individual-record level.  </a:t>
          </a:r>
          <a:endParaRPr lang="en-US" dirty="0">
            <a:latin typeface="Calibri Light" panose="020F0302020204030204"/>
          </a:endParaRPr>
        </a:p>
      </dgm:t>
    </dgm:pt>
    <dgm:pt modelId="{00F959F0-E6DD-4681-8534-9C5A78F8DDB0}" type="parTrans" cxnId="{BDDDBA21-6EEE-4B50-827B-7FCB8CC5FFAF}">
      <dgm:prSet/>
      <dgm:spPr/>
    </dgm:pt>
    <dgm:pt modelId="{F20E2E29-E45E-4F27-82D1-4BF0B3E7C7C6}" type="sibTrans" cxnId="{BDDDBA21-6EEE-4B50-827B-7FCB8CC5FFAF}">
      <dgm:prSet/>
      <dgm:spPr/>
    </dgm:pt>
    <dgm:pt modelId="{269A77B5-B6F3-4D44-8B62-5B0978B815A4}">
      <dgm:prSet phldr="0"/>
      <dgm:spPr/>
      <dgm:t>
        <a:bodyPr/>
        <a:lstStyle/>
        <a:p>
          <a:pPr rtl="0"/>
          <a:r>
            <a:rPr lang="en-US" dirty="0"/>
            <a:t>Unified different data sources for further analysis. is easier to change the data model in a graph database than it is in an RDBMS. </a:t>
          </a:r>
          <a:r>
            <a:rPr lang="en-US" dirty="0">
              <a:latin typeface="Calibri Light" panose="020F0302020204030204"/>
            </a:rPr>
            <a:t> </a:t>
          </a:r>
          <a:endParaRPr lang="en-US" dirty="0"/>
        </a:p>
      </dgm:t>
    </dgm:pt>
    <dgm:pt modelId="{F807E8A7-4C3E-4303-8A9D-29F750F98FDE}" type="parTrans" cxnId="{33F26069-3172-4DB4-9C12-D69DAB7A31E9}">
      <dgm:prSet/>
      <dgm:spPr/>
    </dgm:pt>
    <dgm:pt modelId="{BFE8EDBE-914B-4155-BCF8-A978445B5FCD}" type="sibTrans" cxnId="{33F26069-3172-4DB4-9C12-D69DAB7A31E9}">
      <dgm:prSet/>
      <dgm:spPr/>
    </dgm:pt>
    <dgm:pt modelId="{A446155A-8DC7-45B3-B729-B3F948B0AA36}">
      <dgm:prSet phldr="0"/>
      <dgm:spPr/>
      <dgm:t>
        <a:bodyPr/>
        <a:lstStyle/>
        <a:p>
          <a:r>
            <a:rPr lang="en-US" dirty="0"/>
            <a:t>Improve library data discovery and support Machine Learning models.</a:t>
          </a:r>
        </a:p>
      </dgm:t>
    </dgm:pt>
    <dgm:pt modelId="{65D98B4C-46B9-4BC1-B4DA-131EDADC7D0E}" type="parTrans" cxnId="{BF7E9A60-A914-4780-AE89-45B618502346}">
      <dgm:prSet/>
      <dgm:spPr/>
    </dgm:pt>
    <dgm:pt modelId="{EAF9328C-4521-442E-A6A9-29AE011AB530}" type="sibTrans" cxnId="{BF7E9A60-A914-4780-AE89-45B618502346}">
      <dgm:prSet/>
      <dgm:spPr/>
    </dgm:pt>
    <dgm:pt modelId="{2BDFBFF7-2A9B-4107-ABD8-C2AE8C2C07D7}">
      <dgm:prSet phldr="0"/>
      <dgm:spPr/>
      <dgm:t>
        <a:bodyPr/>
        <a:lstStyle/>
        <a:p>
          <a:r>
            <a:rPr lang="en-US" sz="1200" dirty="0">
              <a:latin typeface="Calibri Light" panose="020F0302020204030204"/>
            </a:rPr>
            <a:t>Query</a:t>
          </a:r>
          <a:r>
            <a:rPr lang="en-US" sz="1200" dirty="0"/>
            <a:t> and view the </a:t>
          </a:r>
          <a:r>
            <a:rPr lang="en-US" sz="1200" dirty="0">
              <a:latin typeface="Calibri Light" panose="020F0302020204030204"/>
            </a:rPr>
            <a:t>Graph</a:t>
          </a:r>
          <a:r>
            <a:rPr lang="en-US" sz="1200" dirty="0"/>
            <a:t> data from any imaginable point of interest, supporting many different use cases.</a:t>
          </a:r>
          <a:endParaRPr lang="en-US" dirty="0"/>
        </a:p>
      </dgm:t>
    </dgm:pt>
    <dgm:pt modelId="{8D95A7D6-0527-4D9D-9D92-2762827D1F33}" type="parTrans" cxnId="{29AE30A3-FAE5-4790-8A19-E0ED7ED2A7CB}">
      <dgm:prSet/>
      <dgm:spPr/>
    </dgm:pt>
    <dgm:pt modelId="{38B440F0-34B4-43EB-880C-322692CAF636}" type="sibTrans" cxnId="{29AE30A3-FAE5-4790-8A19-E0ED7ED2A7CB}">
      <dgm:prSet/>
      <dgm:spPr/>
    </dgm:pt>
    <dgm:pt modelId="{630D1B48-03DB-4D6D-823D-662F5B1D9E3A}" type="pres">
      <dgm:prSet presAssocID="{C406E75C-5F44-4E22-BCC2-793F9BBAB85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AA34946-4B77-4A51-837A-75C551EABDD3}" type="pres">
      <dgm:prSet presAssocID="{0D03BFE6-1982-435E-AA05-679481A03873}" presName="root" presStyleCnt="0"/>
      <dgm:spPr/>
    </dgm:pt>
    <dgm:pt modelId="{980FFAFC-DB3B-49B3-9E16-BDDA8C475D4C}" type="pres">
      <dgm:prSet presAssocID="{0D03BFE6-1982-435E-AA05-679481A03873}" presName="rootComposite" presStyleCnt="0"/>
      <dgm:spPr/>
    </dgm:pt>
    <dgm:pt modelId="{A92DF707-C9E9-469E-B7F9-F17F31C6B8BB}" type="pres">
      <dgm:prSet presAssocID="{0D03BFE6-1982-435E-AA05-679481A03873}" presName="rootText" presStyleLbl="node1" presStyleIdx="0" presStyleCnt="3"/>
      <dgm:spPr/>
      <dgm:t>
        <a:bodyPr/>
        <a:lstStyle/>
        <a:p>
          <a:endParaRPr lang="en-US"/>
        </a:p>
      </dgm:t>
    </dgm:pt>
    <dgm:pt modelId="{F800970B-822C-482C-939B-9D869C9508EA}" type="pres">
      <dgm:prSet presAssocID="{0D03BFE6-1982-435E-AA05-679481A03873}" presName="rootConnector" presStyleLbl="node1" presStyleIdx="0" presStyleCnt="3"/>
      <dgm:spPr/>
      <dgm:t>
        <a:bodyPr/>
        <a:lstStyle/>
        <a:p>
          <a:endParaRPr lang="en-US"/>
        </a:p>
      </dgm:t>
    </dgm:pt>
    <dgm:pt modelId="{830CC708-6198-42B3-BF3C-ED0BA6DD8B7B}" type="pres">
      <dgm:prSet presAssocID="{0D03BFE6-1982-435E-AA05-679481A03873}" presName="childShape" presStyleCnt="0"/>
      <dgm:spPr/>
    </dgm:pt>
    <dgm:pt modelId="{7B320117-D6A1-4975-977B-53DFE811E275}" type="pres">
      <dgm:prSet presAssocID="{1CB56D37-9EF4-43CB-BA92-F1E34D5BE5B8}" presName="Name13" presStyleLbl="parChTrans1D2" presStyleIdx="0" presStyleCnt="6"/>
      <dgm:spPr/>
    </dgm:pt>
    <dgm:pt modelId="{EF6157EB-65F9-4103-B09C-CEBEB9A9B32B}" type="pres">
      <dgm:prSet presAssocID="{063D1C7D-B2CB-48FA-8773-A6E1A143A712}" presName="childText" presStyleLbl="bg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3AAE2D-61FD-4237-9AE7-073F1CB0F1EB}" type="pres">
      <dgm:prSet presAssocID="{F807E8A7-4C3E-4303-8A9D-29F750F98FDE}" presName="Name13" presStyleLbl="parChTrans1D2" presStyleIdx="1" presStyleCnt="6"/>
      <dgm:spPr/>
    </dgm:pt>
    <dgm:pt modelId="{7AD0F88B-5EA6-4D78-BF69-28DF10541E0D}" type="pres">
      <dgm:prSet presAssocID="{269A77B5-B6F3-4D44-8B62-5B0978B815A4}" presName="childText" presStyleLbl="bg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8E19D5-8C54-482E-871C-7F53961FAD1C}" type="pres">
      <dgm:prSet presAssocID="{5FC63BA8-4494-4D8F-A0B7-B43236B22975}" presName="root" presStyleCnt="0"/>
      <dgm:spPr/>
    </dgm:pt>
    <dgm:pt modelId="{F0BAE279-23FC-4648-9882-1C0F9BF2DFEE}" type="pres">
      <dgm:prSet presAssocID="{5FC63BA8-4494-4D8F-A0B7-B43236B22975}" presName="rootComposite" presStyleCnt="0"/>
      <dgm:spPr/>
    </dgm:pt>
    <dgm:pt modelId="{FDD55FAE-D4DB-4217-87D0-FC63A643EB70}" type="pres">
      <dgm:prSet presAssocID="{5FC63BA8-4494-4D8F-A0B7-B43236B22975}" presName="rootText" presStyleLbl="node1" presStyleIdx="1" presStyleCnt="3"/>
      <dgm:spPr/>
      <dgm:t>
        <a:bodyPr/>
        <a:lstStyle/>
        <a:p>
          <a:endParaRPr lang="en-US"/>
        </a:p>
      </dgm:t>
    </dgm:pt>
    <dgm:pt modelId="{785EABAC-7942-4856-916B-EB28DECB560E}" type="pres">
      <dgm:prSet presAssocID="{5FC63BA8-4494-4D8F-A0B7-B43236B22975}" presName="rootConnector" presStyleLbl="node1" presStyleIdx="1" presStyleCnt="3"/>
      <dgm:spPr/>
      <dgm:t>
        <a:bodyPr/>
        <a:lstStyle/>
        <a:p>
          <a:endParaRPr lang="en-US"/>
        </a:p>
      </dgm:t>
    </dgm:pt>
    <dgm:pt modelId="{F41F9BAA-9B84-4EA3-8D17-CB6DF395D334}" type="pres">
      <dgm:prSet presAssocID="{5FC63BA8-4494-4D8F-A0B7-B43236B22975}" presName="childShape" presStyleCnt="0"/>
      <dgm:spPr/>
    </dgm:pt>
    <dgm:pt modelId="{A3A82F5D-7F51-4903-8A65-70D64F5C5B62}" type="pres">
      <dgm:prSet presAssocID="{00F959F0-E6DD-4681-8534-9C5A78F8DDB0}" presName="Name13" presStyleLbl="parChTrans1D2" presStyleIdx="2" presStyleCnt="6"/>
      <dgm:spPr/>
    </dgm:pt>
    <dgm:pt modelId="{45D1B71A-97DD-4D47-8A3A-7E6204EA4E68}" type="pres">
      <dgm:prSet presAssocID="{B79F42BE-73EA-4AB0-BA41-79D83044483F}" presName="childText" presStyleLbl="bg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20FF22-C810-4171-85EA-1B985270AA1C}" type="pres">
      <dgm:prSet presAssocID="{65D98B4C-46B9-4BC1-B4DA-131EDADC7D0E}" presName="Name13" presStyleLbl="parChTrans1D2" presStyleIdx="3" presStyleCnt="6"/>
      <dgm:spPr/>
    </dgm:pt>
    <dgm:pt modelId="{45FC372B-FEFD-49D1-9431-75D2C7119F9F}" type="pres">
      <dgm:prSet presAssocID="{A446155A-8DC7-45B3-B729-B3F948B0AA36}" presName="childText" presStyleLbl="bg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E3E1D7-A26F-4C6F-825B-4091D8CCAD0B}" type="pres">
      <dgm:prSet presAssocID="{93AE3315-107C-46D7-8B85-7B2C2C40EC5A}" presName="root" presStyleCnt="0"/>
      <dgm:spPr/>
    </dgm:pt>
    <dgm:pt modelId="{9F5680BE-A6C4-4958-84EE-F9A258FB086F}" type="pres">
      <dgm:prSet presAssocID="{93AE3315-107C-46D7-8B85-7B2C2C40EC5A}" presName="rootComposite" presStyleCnt="0"/>
      <dgm:spPr/>
    </dgm:pt>
    <dgm:pt modelId="{17325E9C-3D67-4170-BC47-E49E61880B9B}" type="pres">
      <dgm:prSet presAssocID="{93AE3315-107C-46D7-8B85-7B2C2C40EC5A}" presName="rootText" presStyleLbl="node1" presStyleIdx="2" presStyleCnt="3"/>
      <dgm:spPr/>
      <dgm:t>
        <a:bodyPr/>
        <a:lstStyle/>
        <a:p>
          <a:endParaRPr lang="en-US"/>
        </a:p>
      </dgm:t>
    </dgm:pt>
    <dgm:pt modelId="{5518658C-DFC0-4CEE-A59B-BF5B9E0F8717}" type="pres">
      <dgm:prSet presAssocID="{93AE3315-107C-46D7-8B85-7B2C2C40EC5A}" presName="rootConnector" presStyleLbl="node1" presStyleIdx="2" presStyleCnt="3"/>
      <dgm:spPr/>
      <dgm:t>
        <a:bodyPr/>
        <a:lstStyle/>
        <a:p>
          <a:endParaRPr lang="en-US"/>
        </a:p>
      </dgm:t>
    </dgm:pt>
    <dgm:pt modelId="{D9945868-EF29-44DC-819A-56961372C392}" type="pres">
      <dgm:prSet presAssocID="{93AE3315-107C-46D7-8B85-7B2C2C40EC5A}" presName="childShape" presStyleCnt="0"/>
      <dgm:spPr/>
    </dgm:pt>
    <dgm:pt modelId="{880610CD-7731-4D1C-A51E-FC8AFE6FD3F0}" type="pres">
      <dgm:prSet presAssocID="{5233E4BC-E57D-459A-A7A6-69703C475B27}" presName="Name13" presStyleLbl="parChTrans1D2" presStyleIdx="4" presStyleCnt="6"/>
      <dgm:spPr/>
    </dgm:pt>
    <dgm:pt modelId="{27A9B8A5-F7AE-4E7F-A43E-2EBD0AA7E44B}" type="pres">
      <dgm:prSet presAssocID="{20160DB7-9B20-43EA-8390-78D69FC7FE1C}" presName="childText" presStyleLbl="bg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88C22A-ABBF-4479-9674-ECB418B7DB57}" type="pres">
      <dgm:prSet presAssocID="{8D95A7D6-0527-4D9D-9D92-2762827D1F33}" presName="Name13" presStyleLbl="parChTrans1D2" presStyleIdx="5" presStyleCnt="6"/>
      <dgm:spPr/>
    </dgm:pt>
    <dgm:pt modelId="{BB0A2A87-2D0B-4008-B875-C1B398483041}" type="pres">
      <dgm:prSet presAssocID="{2BDFBFF7-2A9B-4107-ABD8-C2AE8C2C07D7}" presName="childText" presStyleLbl="bg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901359C-3DFF-4FFF-9D48-92D8488F6068}" srcId="{C406E75C-5F44-4E22-BCC2-793F9BBAB85A}" destId="{93AE3315-107C-46D7-8B85-7B2C2C40EC5A}" srcOrd="2" destOrd="0" parTransId="{B139DE9D-82EC-4731-9024-0B5D0836627B}" sibTransId="{BB2A12C4-3BE7-4EC3-BC52-E5FB27A886AE}"/>
    <dgm:cxn modelId="{BE1D457C-8C90-4B4F-AD0F-0C13C4AE8B17}" type="presOf" srcId="{00F959F0-E6DD-4681-8534-9C5A78F8DDB0}" destId="{A3A82F5D-7F51-4903-8A65-70D64F5C5B62}" srcOrd="0" destOrd="0" presId="urn:microsoft.com/office/officeart/2005/8/layout/hierarchy3"/>
    <dgm:cxn modelId="{64B71701-6111-4912-AAFB-1613AA2FC706}" type="presOf" srcId="{93AE3315-107C-46D7-8B85-7B2C2C40EC5A}" destId="{5518658C-DFC0-4CEE-A59B-BF5B9E0F8717}" srcOrd="1" destOrd="0" presId="urn:microsoft.com/office/officeart/2005/8/layout/hierarchy3"/>
    <dgm:cxn modelId="{BF7E9A60-A914-4780-AE89-45B618502346}" srcId="{5FC63BA8-4494-4D8F-A0B7-B43236B22975}" destId="{A446155A-8DC7-45B3-B729-B3F948B0AA36}" srcOrd="1" destOrd="0" parTransId="{65D98B4C-46B9-4BC1-B4DA-131EDADC7D0E}" sibTransId="{EAF9328C-4521-442E-A6A9-29AE011AB530}"/>
    <dgm:cxn modelId="{33F26069-3172-4DB4-9C12-D69DAB7A31E9}" srcId="{0D03BFE6-1982-435E-AA05-679481A03873}" destId="{269A77B5-B6F3-4D44-8B62-5B0978B815A4}" srcOrd="1" destOrd="0" parTransId="{F807E8A7-4C3E-4303-8A9D-29F750F98FDE}" sibTransId="{BFE8EDBE-914B-4155-BCF8-A978445B5FCD}"/>
    <dgm:cxn modelId="{DC503B74-B64C-4AA3-BF2B-679CB80F9D66}" type="presOf" srcId="{2BDFBFF7-2A9B-4107-ABD8-C2AE8C2C07D7}" destId="{BB0A2A87-2D0B-4008-B875-C1B398483041}" srcOrd="0" destOrd="0" presId="urn:microsoft.com/office/officeart/2005/8/layout/hierarchy3"/>
    <dgm:cxn modelId="{32A0814D-0E74-4C41-BB32-74BFDA4C8483}" type="presOf" srcId="{93AE3315-107C-46D7-8B85-7B2C2C40EC5A}" destId="{17325E9C-3D67-4170-BC47-E49E61880B9B}" srcOrd="0" destOrd="0" presId="urn:microsoft.com/office/officeart/2005/8/layout/hierarchy3"/>
    <dgm:cxn modelId="{821E3891-2B1F-44D3-A1CA-C954C2F03F0D}" type="presOf" srcId="{0D03BFE6-1982-435E-AA05-679481A03873}" destId="{A92DF707-C9E9-469E-B7F9-F17F31C6B8BB}" srcOrd="0" destOrd="0" presId="urn:microsoft.com/office/officeart/2005/8/layout/hierarchy3"/>
    <dgm:cxn modelId="{8073B32D-A463-41F5-AD01-B0B7F114ECF7}" type="presOf" srcId="{5233E4BC-E57D-459A-A7A6-69703C475B27}" destId="{880610CD-7731-4D1C-A51E-FC8AFE6FD3F0}" srcOrd="0" destOrd="0" presId="urn:microsoft.com/office/officeart/2005/8/layout/hierarchy3"/>
    <dgm:cxn modelId="{29AE30A3-FAE5-4790-8A19-E0ED7ED2A7CB}" srcId="{93AE3315-107C-46D7-8B85-7B2C2C40EC5A}" destId="{2BDFBFF7-2A9B-4107-ABD8-C2AE8C2C07D7}" srcOrd="1" destOrd="0" parTransId="{8D95A7D6-0527-4D9D-9D92-2762827D1F33}" sibTransId="{38B440F0-34B4-43EB-880C-322692CAF636}"/>
    <dgm:cxn modelId="{02E390E5-4605-4DAE-891F-58D8796201C9}" type="presOf" srcId="{65D98B4C-46B9-4BC1-B4DA-131EDADC7D0E}" destId="{2420FF22-C810-4171-85EA-1B985270AA1C}" srcOrd="0" destOrd="0" presId="urn:microsoft.com/office/officeart/2005/8/layout/hierarchy3"/>
    <dgm:cxn modelId="{2FEE0F32-CFF8-453F-BD5C-F083E048C576}" type="presOf" srcId="{A446155A-8DC7-45B3-B729-B3F948B0AA36}" destId="{45FC372B-FEFD-49D1-9431-75D2C7119F9F}" srcOrd="0" destOrd="0" presId="urn:microsoft.com/office/officeart/2005/8/layout/hierarchy3"/>
    <dgm:cxn modelId="{57E24847-2484-4E57-9B39-B16948E131F6}" srcId="{93AE3315-107C-46D7-8B85-7B2C2C40EC5A}" destId="{20160DB7-9B20-43EA-8390-78D69FC7FE1C}" srcOrd="0" destOrd="0" parTransId="{5233E4BC-E57D-459A-A7A6-69703C475B27}" sibTransId="{6B73F369-51CC-41D9-B89D-44749BEAD2BC}"/>
    <dgm:cxn modelId="{BDDDBA21-6EEE-4B50-827B-7FCB8CC5FFAF}" srcId="{5FC63BA8-4494-4D8F-A0B7-B43236B22975}" destId="{B79F42BE-73EA-4AB0-BA41-79D83044483F}" srcOrd="0" destOrd="0" parTransId="{00F959F0-E6DD-4681-8534-9C5A78F8DDB0}" sibTransId="{F20E2E29-E45E-4F27-82D1-4BF0B3E7C7C6}"/>
    <dgm:cxn modelId="{FE5D4907-610E-40B2-9650-DF4A72E65C0D}" type="presOf" srcId="{1CB56D37-9EF4-43CB-BA92-F1E34D5BE5B8}" destId="{7B320117-D6A1-4975-977B-53DFE811E275}" srcOrd="0" destOrd="0" presId="urn:microsoft.com/office/officeart/2005/8/layout/hierarchy3"/>
    <dgm:cxn modelId="{70E8974E-E76B-4072-AAC1-FED47DD5C18D}" type="presOf" srcId="{5FC63BA8-4494-4D8F-A0B7-B43236B22975}" destId="{FDD55FAE-D4DB-4217-87D0-FC63A643EB70}" srcOrd="0" destOrd="0" presId="urn:microsoft.com/office/officeart/2005/8/layout/hierarchy3"/>
    <dgm:cxn modelId="{7E41A5B5-9F59-4B28-ABC1-E084B5149039}" type="presOf" srcId="{8D95A7D6-0527-4D9D-9D92-2762827D1F33}" destId="{F888C22A-ABBF-4479-9674-ECB418B7DB57}" srcOrd="0" destOrd="0" presId="urn:microsoft.com/office/officeart/2005/8/layout/hierarchy3"/>
    <dgm:cxn modelId="{B315DEA3-B40A-4AF0-8A12-B4B91C69939C}" type="presOf" srcId="{C406E75C-5F44-4E22-BCC2-793F9BBAB85A}" destId="{630D1B48-03DB-4D6D-823D-662F5B1D9E3A}" srcOrd="0" destOrd="0" presId="urn:microsoft.com/office/officeart/2005/8/layout/hierarchy3"/>
    <dgm:cxn modelId="{35224EA0-75F2-448A-9AF3-ADB78BB6280F}" srcId="{C406E75C-5F44-4E22-BCC2-793F9BBAB85A}" destId="{5FC63BA8-4494-4D8F-A0B7-B43236B22975}" srcOrd="1" destOrd="0" parTransId="{25DCE867-0FF1-44BF-B1D2-8258CDE54E9B}" sibTransId="{08B65061-826F-4823-95A0-0D9F97E0218A}"/>
    <dgm:cxn modelId="{DE1B2634-E664-4B62-BE3A-E60405F20BB4}" type="presOf" srcId="{269A77B5-B6F3-4D44-8B62-5B0978B815A4}" destId="{7AD0F88B-5EA6-4D78-BF69-28DF10541E0D}" srcOrd="0" destOrd="0" presId="urn:microsoft.com/office/officeart/2005/8/layout/hierarchy3"/>
    <dgm:cxn modelId="{8F78A9FB-8075-491E-9E8B-18BDAE3D42A2}" type="presOf" srcId="{063D1C7D-B2CB-48FA-8773-A6E1A143A712}" destId="{EF6157EB-65F9-4103-B09C-CEBEB9A9B32B}" srcOrd="0" destOrd="0" presId="urn:microsoft.com/office/officeart/2005/8/layout/hierarchy3"/>
    <dgm:cxn modelId="{F2928E6F-63AE-4512-8E2C-C98BB9D32A96}" type="presOf" srcId="{20160DB7-9B20-43EA-8390-78D69FC7FE1C}" destId="{27A9B8A5-F7AE-4E7F-A43E-2EBD0AA7E44B}" srcOrd="0" destOrd="0" presId="urn:microsoft.com/office/officeart/2005/8/layout/hierarchy3"/>
    <dgm:cxn modelId="{5195A536-B21B-4FC1-9CB8-F10D5CD65217}" type="presOf" srcId="{5FC63BA8-4494-4D8F-A0B7-B43236B22975}" destId="{785EABAC-7942-4856-916B-EB28DECB560E}" srcOrd="1" destOrd="0" presId="urn:microsoft.com/office/officeart/2005/8/layout/hierarchy3"/>
    <dgm:cxn modelId="{DFCEE1EC-63A9-4EBF-B1AE-063F0F129725}" srcId="{C406E75C-5F44-4E22-BCC2-793F9BBAB85A}" destId="{0D03BFE6-1982-435E-AA05-679481A03873}" srcOrd="0" destOrd="0" parTransId="{D5217592-6C90-4658-B20B-45AF9AAF4BB7}" sibTransId="{371614DF-BFDD-4E83-B46A-022E5D3D19AF}"/>
    <dgm:cxn modelId="{93F5A766-CE59-47B5-8129-6AA2E3A453A6}" type="presOf" srcId="{B79F42BE-73EA-4AB0-BA41-79D83044483F}" destId="{45D1B71A-97DD-4D47-8A3A-7E6204EA4E68}" srcOrd="0" destOrd="0" presId="urn:microsoft.com/office/officeart/2005/8/layout/hierarchy3"/>
    <dgm:cxn modelId="{97FC238B-9650-4017-9C28-1227C7FACD3A}" type="presOf" srcId="{0D03BFE6-1982-435E-AA05-679481A03873}" destId="{F800970B-822C-482C-939B-9D869C9508EA}" srcOrd="1" destOrd="0" presId="urn:microsoft.com/office/officeart/2005/8/layout/hierarchy3"/>
    <dgm:cxn modelId="{029A11C6-B41B-40A6-9FF3-415A5EAFF10C}" type="presOf" srcId="{F807E8A7-4C3E-4303-8A9D-29F750F98FDE}" destId="{9A3AAE2D-61FD-4237-9AE7-073F1CB0F1EB}" srcOrd="0" destOrd="0" presId="urn:microsoft.com/office/officeart/2005/8/layout/hierarchy3"/>
    <dgm:cxn modelId="{E01DD598-4508-4EA5-9FA7-40741E506973}" srcId="{0D03BFE6-1982-435E-AA05-679481A03873}" destId="{063D1C7D-B2CB-48FA-8773-A6E1A143A712}" srcOrd="0" destOrd="0" parTransId="{1CB56D37-9EF4-43CB-BA92-F1E34D5BE5B8}" sibTransId="{FB9F5234-F2A2-4E36-8B68-6656501228A9}"/>
    <dgm:cxn modelId="{7BA871A4-4ABF-44BE-BFB6-4C303D744D23}" type="presParOf" srcId="{630D1B48-03DB-4D6D-823D-662F5B1D9E3A}" destId="{3AA34946-4B77-4A51-837A-75C551EABDD3}" srcOrd="0" destOrd="0" presId="urn:microsoft.com/office/officeart/2005/8/layout/hierarchy3"/>
    <dgm:cxn modelId="{B02EF6E4-E236-440D-9ADE-667999D97DCF}" type="presParOf" srcId="{3AA34946-4B77-4A51-837A-75C551EABDD3}" destId="{980FFAFC-DB3B-49B3-9E16-BDDA8C475D4C}" srcOrd="0" destOrd="0" presId="urn:microsoft.com/office/officeart/2005/8/layout/hierarchy3"/>
    <dgm:cxn modelId="{77F08689-58AB-431C-8682-77DFE726260B}" type="presParOf" srcId="{980FFAFC-DB3B-49B3-9E16-BDDA8C475D4C}" destId="{A92DF707-C9E9-469E-B7F9-F17F31C6B8BB}" srcOrd="0" destOrd="0" presId="urn:microsoft.com/office/officeart/2005/8/layout/hierarchy3"/>
    <dgm:cxn modelId="{3325153C-44B6-42B8-A317-6428F54950FE}" type="presParOf" srcId="{980FFAFC-DB3B-49B3-9E16-BDDA8C475D4C}" destId="{F800970B-822C-482C-939B-9D869C9508EA}" srcOrd="1" destOrd="0" presId="urn:microsoft.com/office/officeart/2005/8/layout/hierarchy3"/>
    <dgm:cxn modelId="{9FA09BF2-42B6-4D44-9229-7A5455F45B7F}" type="presParOf" srcId="{3AA34946-4B77-4A51-837A-75C551EABDD3}" destId="{830CC708-6198-42B3-BF3C-ED0BA6DD8B7B}" srcOrd="1" destOrd="0" presId="urn:microsoft.com/office/officeart/2005/8/layout/hierarchy3"/>
    <dgm:cxn modelId="{10CD0635-B5A1-4F8A-BA04-9A9D7D0D6B22}" type="presParOf" srcId="{830CC708-6198-42B3-BF3C-ED0BA6DD8B7B}" destId="{7B320117-D6A1-4975-977B-53DFE811E275}" srcOrd="0" destOrd="0" presId="urn:microsoft.com/office/officeart/2005/8/layout/hierarchy3"/>
    <dgm:cxn modelId="{5F6B59AA-9D37-48C3-A3F8-F903BA6E3385}" type="presParOf" srcId="{830CC708-6198-42B3-BF3C-ED0BA6DD8B7B}" destId="{EF6157EB-65F9-4103-B09C-CEBEB9A9B32B}" srcOrd="1" destOrd="0" presId="urn:microsoft.com/office/officeart/2005/8/layout/hierarchy3"/>
    <dgm:cxn modelId="{4FBA01AA-B22F-4229-BF39-9787EBF84495}" type="presParOf" srcId="{830CC708-6198-42B3-BF3C-ED0BA6DD8B7B}" destId="{9A3AAE2D-61FD-4237-9AE7-073F1CB0F1EB}" srcOrd="2" destOrd="0" presId="urn:microsoft.com/office/officeart/2005/8/layout/hierarchy3"/>
    <dgm:cxn modelId="{50AEB8C3-FB87-45AE-8C4E-F96705E3118C}" type="presParOf" srcId="{830CC708-6198-42B3-BF3C-ED0BA6DD8B7B}" destId="{7AD0F88B-5EA6-4D78-BF69-28DF10541E0D}" srcOrd="3" destOrd="0" presId="urn:microsoft.com/office/officeart/2005/8/layout/hierarchy3"/>
    <dgm:cxn modelId="{4FA1543A-924F-4813-99A3-91C5D1C3509A}" type="presParOf" srcId="{630D1B48-03DB-4D6D-823D-662F5B1D9E3A}" destId="{D08E19D5-8C54-482E-871C-7F53961FAD1C}" srcOrd="1" destOrd="0" presId="urn:microsoft.com/office/officeart/2005/8/layout/hierarchy3"/>
    <dgm:cxn modelId="{1A31014F-2A73-41CE-9718-4F5E1F18F971}" type="presParOf" srcId="{D08E19D5-8C54-482E-871C-7F53961FAD1C}" destId="{F0BAE279-23FC-4648-9882-1C0F9BF2DFEE}" srcOrd="0" destOrd="0" presId="urn:microsoft.com/office/officeart/2005/8/layout/hierarchy3"/>
    <dgm:cxn modelId="{8427492B-9722-42EF-8BFA-1A9FC40AAF0E}" type="presParOf" srcId="{F0BAE279-23FC-4648-9882-1C0F9BF2DFEE}" destId="{FDD55FAE-D4DB-4217-87D0-FC63A643EB70}" srcOrd="0" destOrd="0" presId="urn:microsoft.com/office/officeart/2005/8/layout/hierarchy3"/>
    <dgm:cxn modelId="{64D52E77-206D-4466-A28A-144252117B31}" type="presParOf" srcId="{F0BAE279-23FC-4648-9882-1C0F9BF2DFEE}" destId="{785EABAC-7942-4856-916B-EB28DECB560E}" srcOrd="1" destOrd="0" presId="urn:microsoft.com/office/officeart/2005/8/layout/hierarchy3"/>
    <dgm:cxn modelId="{11DDF9B0-6234-4DB4-9277-6252CE47395B}" type="presParOf" srcId="{D08E19D5-8C54-482E-871C-7F53961FAD1C}" destId="{F41F9BAA-9B84-4EA3-8D17-CB6DF395D334}" srcOrd="1" destOrd="0" presId="urn:microsoft.com/office/officeart/2005/8/layout/hierarchy3"/>
    <dgm:cxn modelId="{E81D66E8-D874-45C4-ACDD-FF274265C325}" type="presParOf" srcId="{F41F9BAA-9B84-4EA3-8D17-CB6DF395D334}" destId="{A3A82F5D-7F51-4903-8A65-70D64F5C5B62}" srcOrd="0" destOrd="0" presId="urn:microsoft.com/office/officeart/2005/8/layout/hierarchy3"/>
    <dgm:cxn modelId="{58321D77-4DAE-4392-ADD7-2E5035790CA2}" type="presParOf" srcId="{F41F9BAA-9B84-4EA3-8D17-CB6DF395D334}" destId="{45D1B71A-97DD-4D47-8A3A-7E6204EA4E68}" srcOrd="1" destOrd="0" presId="urn:microsoft.com/office/officeart/2005/8/layout/hierarchy3"/>
    <dgm:cxn modelId="{96A4BAB2-114B-4951-B53D-FB27C109ECAE}" type="presParOf" srcId="{F41F9BAA-9B84-4EA3-8D17-CB6DF395D334}" destId="{2420FF22-C810-4171-85EA-1B985270AA1C}" srcOrd="2" destOrd="0" presId="urn:microsoft.com/office/officeart/2005/8/layout/hierarchy3"/>
    <dgm:cxn modelId="{1F99E342-A631-485E-BD66-E56F304F2F95}" type="presParOf" srcId="{F41F9BAA-9B84-4EA3-8D17-CB6DF395D334}" destId="{45FC372B-FEFD-49D1-9431-75D2C7119F9F}" srcOrd="3" destOrd="0" presId="urn:microsoft.com/office/officeart/2005/8/layout/hierarchy3"/>
    <dgm:cxn modelId="{F1464A31-BE46-49C2-BCCB-F45915E69669}" type="presParOf" srcId="{630D1B48-03DB-4D6D-823D-662F5B1D9E3A}" destId="{31E3E1D7-A26F-4C6F-825B-4091D8CCAD0B}" srcOrd="2" destOrd="0" presId="urn:microsoft.com/office/officeart/2005/8/layout/hierarchy3"/>
    <dgm:cxn modelId="{4FAF417E-06D2-4F8D-B335-2B8645F829A8}" type="presParOf" srcId="{31E3E1D7-A26F-4C6F-825B-4091D8CCAD0B}" destId="{9F5680BE-A6C4-4958-84EE-F9A258FB086F}" srcOrd="0" destOrd="0" presId="urn:microsoft.com/office/officeart/2005/8/layout/hierarchy3"/>
    <dgm:cxn modelId="{2AC4643C-03FE-45F0-A5E1-76DD95F9BE35}" type="presParOf" srcId="{9F5680BE-A6C4-4958-84EE-F9A258FB086F}" destId="{17325E9C-3D67-4170-BC47-E49E61880B9B}" srcOrd="0" destOrd="0" presId="urn:microsoft.com/office/officeart/2005/8/layout/hierarchy3"/>
    <dgm:cxn modelId="{48B26AE7-D2FE-40B1-80DC-12D9CA81FE54}" type="presParOf" srcId="{9F5680BE-A6C4-4958-84EE-F9A258FB086F}" destId="{5518658C-DFC0-4CEE-A59B-BF5B9E0F8717}" srcOrd="1" destOrd="0" presId="urn:microsoft.com/office/officeart/2005/8/layout/hierarchy3"/>
    <dgm:cxn modelId="{7724E794-D8E8-4821-850F-2C050A8501DE}" type="presParOf" srcId="{31E3E1D7-A26F-4C6F-825B-4091D8CCAD0B}" destId="{D9945868-EF29-44DC-819A-56961372C392}" srcOrd="1" destOrd="0" presId="urn:microsoft.com/office/officeart/2005/8/layout/hierarchy3"/>
    <dgm:cxn modelId="{E8C59247-6B53-4068-9C51-71EE326F38D4}" type="presParOf" srcId="{D9945868-EF29-44DC-819A-56961372C392}" destId="{880610CD-7731-4D1C-A51E-FC8AFE6FD3F0}" srcOrd="0" destOrd="0" presId="urn:microsoft.com/office/officeart/2005/8/layout/hierarchy3"/>
    <dgm:cxn modelId="{653EA7E0-FC29-497A-8946-336F6FC1AA67}" type="presParOf" srcId="{D9945868-EF29-44DC-819A-56961372C392}" destId="{27A9B8A5-F7AE-4E7F-A43E-2EBD0AA7E44B}" srcOrd="1" destOrd="0" presId="urn:microsoft.com/office/officeart/2005/8/layout/hierarchy3"/>
    <dgm:cxn modelId="{0B328200-469E-4C0C-AB99-0F2ECF42C216}" type="presParOf" srcId="{D9945868-EF29-44DC-819A-56961372C392}" destId="{F888C22A-ABBF-4479-9674-ECB418B7DB57}" srcOrd="2" destOrd="0" presId="urn:microsoft.com/office/officeart/2005/8/layout/hierarchy3"/>
    <dgm:cxn modelId="{DD97A947-D33F-4D92-9B32-FAF8335D4E20}" type="presParOf" srcId="{D9945868-EF29-44DC-819A-56961372C392}" destId="{BB0A2A87-2D0B-4008-B875-C1B398483041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406E75C-5F44-4E22-BCC2-793F9BBAB85A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D03BFE6-1982-435E-AA05-679481A03873}">
      <dgm:prSet/>
      <dgm:spPr/>
      <dgm:t>
        <a:bodyPr/>
        <a:lstStyle/>
        <a:p>
          <a:pPr rtl="0"/>
          <a:r>
            <a:rPr lang="en-US" dirty="0"/>
            <a:t>Hk Studies</a:t>
          </a:r>
          <a:r>
            <a:rPr lang="en-US" dirty="0">
              <a:latin typeface="Calibri Light" panose="020F0302020204030204"/>
            </a:rPr>
            <a:t>/</a:t>
          </a:r>
          <a:r>
            <a:rPr lang="en-US" dirty="0"/>
            <a:t>Cultural studies</a:t>
          </a:r>
        </a:p>
      </dgm:t>
    </dgm:pt>
    <dgm:pt modelId="{D5217592-6C90-4658-B20B-45AF9AAF4BB7}" type="parTrans" cxnId="{DFCEE1EC-63A9-4EBF-B1AE-063F0F129725}">
      <dgm:prSet/>
      <dgm:spPr/>
      <dgm:t>
        <a:bodyPr/>
        <a:lstStyle/>
        <a:p>
          <a:endParaRPr lang="en-US"/>
        </a:p>
      </dgm:t>
    </dgm:pt>
    <dgm:pt modelId="{371614DF-BFDD-4E83-B46A-022E5D3D19AF}" type="sibTrans" cxnId="{DFCEE1EC-63A9-4EBF-B1AE-063F0F129725}">
      <dgm:prSet/>
      <dgm:spPr/>
      <dgm:t>
        <a:bodyPr/>
        <a:lstStyle/>
        <a:p>
          <a:endParaRPr lang="en-US"/>
        </a:p>
      </dgm:t>
    </dgm:pt>
    <dgm:pt modelId="{5FC63BA8-4494-4D8F-A0B7-B43236B22975}">
      <dgm:prSet/>
      <dgm:spPr/>
      <dgm:t>
        <a:bodyPr/>
        <a:lstStyle/>
        <a:p>
          <a:pPr rtl="0"/>
          <a:r>
            <a:rPr lang="en-US" dirty="0">
              <a:latin typeface="Calibri Light" panose="020F0302020204030204"/>
            </a:rPr>
            <a:t>Linking to</a:t>
          </a:r>
          <a:r>
            <a:rPr lang="en-US" altLang="ja-JP" dirty="0">
              <a:latin typeface="Calibri Light" panose="020F0302020204030204"/>
            </a:rPr>
            <a:t> GLAM's resources</a:t>
          </a:r>
          <a:endParaRPr lang="ja-JP" altLang="en-US" dirty="0"/>
        </a:p>
      </dgm:t>
    </dgm:pt>
    <dgm:pt modelId="{25DCE867-0FF1-44BF-B1D2-8258CDE54E9B}" type="parTrans" cxnId="{35224EA0-75F2-448A-9AF3-ADB78BB6280F}">
      <dgm:prSet/>
      <dgm:spPr/>
      <dgm:t>
        <a:bodyPr/>
        <a:lstStyle/>
        <a:p>
          <a:endParaRPr lang="en-US"/>
        </a:p>
      </dgm:t>
    </dgm:pt>
    <dgm:pt modelId="{08B65061-826F-4823-95A0-0D9F97E0218A}" type="sibTrans" cxnId="{35224EA0-75F2-448A-9AF3-ADB78BB6280F}">
      <dgm:prSet/>
      <dgm:spPr/>
      <dgm:t>
        <a:bodyPr/>
        <a:lstStyle/>
        <a:p>
          <a:endParaRPr lang="en-US"/>
        </a:p>
      </dgm:t>
    </dgm:pt>
    <dgm:pt modelId="{93AE3315-107C-46D7-8B85-7B2C2C40EC5A}">
      <dgm:prSet/>
      <dgm:spPr/>
      <dgm:t>
        <a:bodyPr/>
        <a:lstStyle/>
        <a:p>
          <a:pPr rtl="0"/>
          <a:r>
            <a:rPr lang="en-US" dirty="0"/>
            <a:t>HK biographical database</a:t>
          </a:r>
        </a:p>
      </dgm:t>
    </dgm:pt>
    <dgm:pt modelId="{B139DE9D-82EC-4731-9024-0B5D0836627B}" type="parTrans" cxnId="{E901359C-3DFF-4FFF-9D48-92D8488F6068}">
      <dgm:prSet/>
      <dgm:spPr/>
      <dgm:t>
        <a:bodyPr/>
        <a:lstStyle/>
        <a:p>
          <a:endParaRPr lang="en-US"/>
        </a:p>
      </dgm:t>
    </dgm:pt>
    <dgm:pt modelId="{BB2A12C4-3BE7-4EC3-BC52-E5FB27A886AE}" type="sibTrans" cxnId="{E901359C-3DFF-4FFF-9D48-92D8488F6068}">
      <dgm:prSet/>
      <dgm:spPr/>
      <dgm:t>
        <a:bodyPr/>
        <a:lstStyle/>
        <a:p>
          <a:endParaRPr lang="en-US"/>
        </a:p>
      </dgm:t>
    </dgm:pt>
    <dgm:pt modelId="{7FACD1EB-786A-4831-AF21-A50D47F56AC0}">
      <dgm:prSet/>
      <dgm:spPr/>
      <dgm:t>
        <a:bodyPr/>
        <a:lstStyle/>
        <a:p>
          <a:pPr rtl="0"/>
          <a:r>
            <a:rPr lang="en-US" dirty="0">
              <a:latin typeface="Calibri Light" panose="020F0302020204030204"/>
            </a:rPr>
            <a:t>Semantic search/ML</a:t>
          </a:r>
        </a:p>
      </dgm:t>
    </dgm:pt>
    <dgm:pt modelId="{8DF9814E-499E-479F-A373-238CC33ED93A}" type="parTrans" cxnId="{CC955C67-84A2-4D34-8CBC-5CDD61C690FC}">
      <dgm:prSet/>
      <dgm:spPr/>
      <dgm:t>
        <a:bodyPr/>
        <a:lstStyle/>
        <a:p>
          <a:endParaRPr lang="en-US"/>
        </a:p>
      </dgm:t>
    </dgm:pt>
    <dgm:pt modelId="{C9DC25A7-7D09-4F14-9BB7-2502827252B0}" type="sibTrans" cxnId="{CC955C67-84A2-4D34-8CBC-5CDD61C690FC}">
      <dgm:prSet/>
      <dgm:spPr/>
      <dgm:t>
        <a:bodyPr/>
        <a:lstStyle/>
        <a:p>
          <a:endParaRPr lang="en-US"/>
        </a:p>
      </dgm:t>
    </dgm:pt>
    <dgm:pt modelId="{E1E9CE52-28CF-4FAF-9F2C-5D37DD533F63}" type="pres">
      <dgm:prSet presAssocID="{C406E75C-5F44-4E22-BCC2-793F9BBAB85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7F836BA-4236-481A-A0DD-C151B426FDF2}" type="pres">
      <dgm:prSet presAssocID="{0D03BFE6-1982-435E-AA05-679481A0387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C938BC-BF39-4FB9-AE23-14DF07169E11}" type="pres">
      <dgm:prSet presAssocID="{371614DF-BFDD-4E83-B46A-022E5D3D19AF}" presName="sibTrans" presStyleLbl="sibTrans2D1" presStyleIdx="0" presStyleCnt="4"/>
      <dgm:spPr/>
      <dgm:t>
        <a:bodyPr/>
        <a:lstStyle/>
        <a:p>
          <a:endParaRPr lang="en-US"/>
        </a:p>
      </dgm:t>
    </dgm:pt>
    <dgm:pt modelId="{119B4DC7-D4F3-4BC4-9E4A-588D7C0CD51A}" type="pres">
      <dgm:prSet presAssocID="{371614DF-BFDD-4E83-B46A-022E5D3D19AF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7F4FDD5D-7C31-4E9C-B02A-7732D03CADD0}" type="pres">
      <dgm:prSet presAssocID="{5FC63BA8-4494-4D8F-A0B7-B43236B22975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1ECE6C-7575-45CE-9D0C-337B3EE764FF}" type="pres">
      <dgm:prSet presAssocID="{08B65061-826F-4823-95A0-0D9F97E0218A}" presName="sibTrans" presStyleLbl="sibTrans2D1" presStyleIdx="1" presStyleCnt="4"/>
      <dgm:spPr/>
      <dgm:t>
        <a:bodyPr/>
        <a:lstStyle/>
        <a:p>
          <a:endParaRPr lang="en-US"/>
        </a:p>
      </dgm:t>
    </dgm:pt>
    <dgm:pt modelId="{D9EF3F39-ECC4-40D1-ADEB-F1FF4F7F2928}" type="pres">
      <dgm:prSet presAssocID="{08B65061-826F-4823-95A0-0D9F97E0218A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0A525E74-4B6C-4332-955E-0A2FC3FA56D0}" type="pres">
      <dgm:prSet presAssocID="{93AE3315-107C-46D7-8B85-7B2C2C40EC5A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061B5E-2177-4629-ADD2-491FCD834890}" type="pres">
      <dgm:prSet presAssocID="{BB2A12C4-3BE7-4EC3-BC52-E5FB27A886AE}" presName="sibTrans" presStyleLbl="sibTrans2D1" presStyleIdx="2" presStyleCnt="4"/>
      <dgm:spPr/>
      <dgm:t>
        <a:bodyPr/>
        <a:lstStyle/>
        <a:p>
          <a:endParaRPr lang="en-US"/>
        </a:p>
      </dgm:t>
    </dgm:pt>
    <dgm:pt modelId="{261FA6D5-FF70-43D6-BB00-D9E73EDEDE38}" type="pres">
      <dgm:prSet presAssocID="{BB2A12C4-3BE7-4EC3-BC52-E5FB27A886AE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0784E950-482D-4861-B925-0197B96B55B6}" type="pres">
      <dgm:prSet presAssocID="{7FACD1EB-786A-4831-AF21-A50D47F56AC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F68708-0B4F-4F6D-9190-CE63DED54004}" type="pres">
      <dgm:prSet presAssocID="{C9DC25A7-7D09-4F14-9BB7-2502827252B0}" presName="sibTrans" presStyleLbl="sibTrans2D1" presStyleIdx="3" presStyleCnt="4"/>
      <dgm:spPr/>
      <dgm:t>
        <a:bodyPr/>
        <a:lstStyle/>
        <a:p>
          <a:endParaRPr lang="en-US"/>
        </a:p>
      </dgm:t>
    </dgm:pt>
    <dgm:pt modelId="{BF059F0A-B988-4DC6-9D3F-6B27DF431061}" type="pres">
      <dgm:prSet presAssocID="{C9DC25A7-7D09-4F14-9BB7-2502827252B0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CC955C67-84A2-4D34-8CBC-5CDD61C690FC}" srcId="{C406E75C-5F44-4E22-BCC2-793F9BBAB85A}" destId="{7FACD1EB-786A-4831-AF21-A50D47F56AC0}" srcOrd="3" destOrd="0" parTransId="{8DF9814E-499E-479F-A373-238CC33ED93A}" sibTransId="{C9DC25A7-7D09-4F14-9BB7-2502827252B0}"/>
    <dgm:cxn modelId="{D67DB77C-2410-44CB-A701-38D390F3F8B9}" type="presOf" srcId="{08B65061-826F-4823-95A0-0D9F97E0218A}" destId="{4C1ECE6C-7575-45CE-9D0C-337B3EE764FF}" srcOrd="0" destOrd="0" presId="urn:microsoft.com/office/officeart/2005/8/layout/cycle7"/>
    <dgm:cxn modelId="{8668F903-EAA9-49F0-866D-C6B8EA9CC8CE}" type="presOf" srcId="{7FACD1EB-786A-4831-AF21-A50D47F56AC0}" destId="{0784E950-482D-4861-B925-0197B96B55B6}" srcOrd="0" destOrd="0" presId="urn:microsoft.com/office/officeart/2005/8/layout/cycle7"/>
    <dgm:cxn modelId="{EE86BEA8-AE01-4C2F-8C56-7433673BB0E5}" type="presOf" srcId="{93AE3315-107C-46D7-8B85-7B2C2C40EC5A}" destId="{0A525E74-4B6C-4332-955E-0A2FC3FA56D0}" srcOrd="0" destOrd="0" presId="urn:microsoft.com/office/officeart/2005/8/layout/cycle7"/>
    <dgm:cxn modelId="{111B7CCD-5FB8-460C-8D18-90C20EC8A134}" type="presOf" srcId="{C9DC25A7-7D09-4F14-9BB7-2502827252B0}" destId="{BF059F0A-B988-4DC6-9D3F-6B27DF431061}" srcOrd="1" destOrd="0" presId="urn:microsoft.com/office/officeart/2005/8/layout/cycle7"/>
    <dgm:cxn modelId="{6B1996D5-7B46-4D8B-97A9-F946D8E9C03B}" type="presOf" srcId="{C406E75C-5F44-4E22-BCC2-793F9BBAB85A}" destId="{E1E9CE52-28CF-4FAF-9F2C-5D37DD533F63}" srcOrd="0" destOrd="0" presId="urn:microsoft.com/office/officeart/2005/8/layout/cycle7"/>
    <dgm:cxn modelId="{35224EA0-75F2-448A-9AF3-ADB78BB6280F}" srcId="{C406E75C-5F44-4E22-BCC2-793F9BBAB85A}" destId="{5FC63BA8-4494-4D8F-A0B7-B43236B22975}" srcOrd="1" destOrd="0" parTransId="{25DCE867-0FF1-44BF-B1D2-8258CDE54E9B}" sibTransId="{08B65061-826F-4823-95A0-0D9F97E0218A}"/>
    <dgm:cxn modelId="{C5843388-5054-4607-B07B-96167B248E5C}" type="presOf" srcId="{371614DF-BFDD-4E83-B46A-022E5D3D19AF}" destId="{FCC938BC-BF39-4FB9-AE23-14DF07169E11}" srcOrd="0" destOrd="0" presId="urn:microsoft.com/office/officeart/2005/8/layout/cycle7"/>
    <dgm:cxn modelId="{91FD7B19-61EA-40C5-AE01-F06F6E1F5FF6}" type="presOf" srcId="{BB2A12C4-3BE7-4EC3-BC52-E5FB27A886AE}" destId="{DB061B5E-2177-4629-ADD2-491FCD834890}" srcOrd="0" destOrd="0" presId="urn:microsoft.com/office/officeart/2005/8/layout/cycle7"/>
    <dgm:cxn modelId="{58AFFEE7-5FE8-4EF1-A26C-D8E2644BEC1D}" type="presOf" srcId="{08B65061-826F-4823-95A0-0D9F97E0218A}" destId="{D9EF3F39-ECC4-40D1-ADEB-F1FF4F7F2928}" srcOrd="1" destOrd="0" presId="urn:microsoft.com/office/officeart/2005/8/layout/cycle7"/>
    <dgm:cxn modelId="{0324C276-4DD1-42F7-B8BE-F116E37D042C}" type="presOf" srcId="{BB2A12C4-3BE7-4EC3-BC52-E5FB27A886AE}" destId="{261FA6D5-FF70-43D6-BB00-D9E73EDEDE38}" srcOrd="1" destOrd="0" presId="urn:microsoft.com/office/officeart/2005/8/layout/cycle7"/>
    <dgm:cxn modelId="{05BEC7B5-4CDE-4BEF-ACC9-A9169A219DB3}" type="presOf" srcId="{371614DF-BFDD-4E83-B46A-022E5D3D19AF}" destId="{119B4DC7-D4F3-4BC4-9E4A-588D7C0CD51A}" srcOrd="1" destOrd="0" presId="urn:microsoft.com/office/officeart/2005/8/layout/cycle7"/>
    <dgm:cxn modelId="{DFCEE1EC-63A9-4EBF-B1AE-063F0F129725}" srcId="{C406E75C-5F44-4E22-BCC2-793F9BBAB85A}" destId="{0D03BFE6-1982-435E-AA05-679481A03873}" srcOrd="0" destOrd="0" parTransId="{D5217592-6C90-4658-B20B-45AF9AAF4BB7}" sibTransId="{371614DF-BFDD-4E83-B46A-022E5D3D19AF}"/>
    <dgm:cxn modelId="{9620D56F-C949-4F85-80B8-BA8EDE337086}" type="presOf" srcId="{0D03BFE6-1982-435E-AA05-679481A03873}" destId="{A7F836BA-4236-481A-A0DD-C151B426FDF2}" srcOrd="0" destOrd="0" presId="urn:microsoft.com/office/officeart/2005/8/layout/cycle7"/>
    <dgm:cxn modelId="{E901359C-3DFF-4FFF-9D48-92D8488F6068}" srcId="{C406E75C-5F44-4E22-BCC2-793F9BBAB85A}" destId="{93AE3315-107C-46D7-8B85-7B2C2C40EC5A}" srcOrd="2" destOrd="0" parTransId="{B139DE9D-82EC-4731-9024-0B5D0836627B}" sibTransId="{BB2A12C4-3BE7-4EC3-BC52-E5FB27A886AE}"/>
    <dgm:cxn modelId="{7F32B7EA-4354-497C-93F3-6C307C881162}" type="presOf" srcId="{C9DC25A7-7D09-4F14-9BB7-2502827252B0}" destId="{94F68708-0B4F-4F6D-9190-CE63DED54004}" srcOrd="0" destOrd="0" presId="urn:microsoft.com/office/officeart/2005/8/layout/cycle7"/>
    <dgm:cxn modelId="{005E1EF1-C5C6-41BA-A31B-6F996A12C064}" type="presOf" srcId="{5FC63BA8-4494-4D8F-A0B7-B43236B22975}" destId="{7F4FDD5D-7C31-4E9C-B02A-7732D03CADD0}" srcOrd="0" destOrd="0" presId="urn:microsoft.com/office/officeart/2005/8/layout/cycle7"/>
    <dgm:cxn modelId="{70BCAC37-0E7E-4692-BE0A-04AC85134EFA}" type="presParOf" srcId="{E1E9CE52-28CF-4FAF-9F2C-5D37DD533F63}" destId="{A7F836BA-4236-481A-A0DD-C151B426FDF2}" srcOrd="0" destOrd="0" presId="urn:microsoft.com/office/officeart/2005/8/layout/cycle7"/>
    <dgm:cxn modelId="{D131900D-E577-41BF-A4F4-CF761FF5D0EB}" type="presParOf" srcId="{E1E9CE52-28CF-4FAF-9F2C-5D37DD533F63}" destId="{FCC938BC-BF39-4FB9-AE23-14DF07169E11}" srcOrd="1" destOrd="0" presId="urn:microsoft.com/office/officeart/2005/8/layout/cycle7"/>
    <dgm:cxn modelId="{BDFDF34E-2C15-46A1-81D2-E9ABA72F7578}" type="presParOf" srcId="{FCC938BC-BF39-4FB9-AE23-14DF07169E11}" destId="{119B4DC7-D4F3-4BC4-9E4A-588D7C0CD51A}" srcOrd="0" destOrd="0" presId="urn:microsoft.com/office/officeart/2005/8/layout/cycle7"/>
    <dgm:cxn modelId="{8FCCAF7D-2E46-4065-AD6A-DEE5643418E9}" type="presParOf" srcId="{E1E9CE52-28CF-4FAF-9F2C-5D37DD533F63}" destId="{7F4FDD5D-7C31-4E9C-B02A-7732D03CADD0}" srcOrd="2" destOrd="0" presId="urn:microsoft.com/office/officeart/2005/8/layout/cycle7"/>
    <dgm:cxn modelId="{BCF1CEE2-1AB5-47A9-B1CA-B6017B060309}" type="presParOf" srcId="{E1E9CE52-28CF-4FAF-9F2C-5D37DD533F63}" destId="{4C1ECE6C-7575-45CE-9D0C-337B3EE764FF}" srcOrd="3" destOrd="0" presId="urn:microsoft.com/office/officeart/2005/8/layout/cycle7"/>
    <dgm:cxn modelId="{F52BF3D2-241A-4038-A8E2-4038807B278D}" type="presParOf" srcId="{4C1ECE6C-7575-45CE-9D0C-337B3EE764FF}" destId="{D9EF3F39-ECC4-40D1-ADEB-F1FF4F7F2928}" srcOrd="0" destOrd="0" presId="urn:microsoft.com/office/officeart/2005/8/layout/cycle7"/>
    <dgm:cxn modelId="{CAE076FF-90B8-440C-A09B-ABBC735A626F}" type="presParOf" srcId="{E1E9CE52-28CF-4FAF-9F2C-5D37DD533F63}" destId="{0A525E74-4B6C-4332-955E-0A2FC3FA56D0}" srcOrd="4" destOrd="0" presId="urn:microsoft.com/office/officeart/2005/8/layout/cycle7"/>
    <dgm:cxn modelId="{5F9FF148-EE35-44DE-812A-0DEB73D6DFEA}" type="presParOf" srcId="{E1E9CE52-28CF-4FAF-9F2C-5D37DD533F63}" destId="{DB061B5E-2177-4629-ADD2-491FCD834890}" srcOrd="5" destOrd="0" presId="urn:microsoft.com/office/officeart/2005/8/layout/cycle7"/>
    <dgm:cxn modelId="{14B3D14F-8486-476C-B05B-D6EB46182655}" type="presParOf" srcId="{DB061B5E-2177-4629-ADD2-491FCD834890}" destId="{261FA6D5-FF70-43D6-BB00-D9E73EDEDE38}" srcOrd="0" destOrd="0" presId="urn:microsoft.com/office/officeart/2005/8/layout/cycle7"/>
    <dgm:cxn modelId="{1FDA232A-6922-4E84-BCC0-A4CC2F546D0E}" type="presParOf" srcId="{E1E9CE52-28CF-4FAF-9F2C-5D37DD533F63}" destId="{0784E950-482D-4861-B925-0197B96B55B6}" srcOrd="6" destOrd="0" presId="urn:microsoft.com/office/officeart/2005/8/layout/cycle7"/>
    <dgm:cxn modelId="{EA0C1515-604A-47B1-90B9-6AE5DC4B1055}" type="presParOf" srcId="{E1E9CE52-28CF-4FAF-9F2C-5D37DD533F63}" destId="{94F68708-0B4F-4F6D-9190-CE63DED54004}" srcOrd="7" destOrd="0" presId="urn:microsoft.com/office/officeart/2005/8/layout/cycle7"/>
    <dgm:cxn modelId="{A35415F3-1675-4E6B-BDE3-B4F3AD9168C5}" type="presParOf" srcId="{94F68708-0B4F-4F6D-9190-CE63DED54004}" destId="{BF059F0A-B988-4DC6-9D3F-6B27DF431061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85967B-96E4-4ACD-B470-CF0DA2BB769D}">
      <dsp:nvSpPr>
        <dsp:cNvPr id="0" name=""/>
        <dsp:cNvSpPr/>
      </dsp:nvSpPr>
      <dsp:spPr>
        <a:xfrm rot="5400000">
          <a:off x="-196729" y="199419"/>
          <a:ext cx="1311531" cy="918071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2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defRPr b="1"/>
          </a:pPr>
          <a:r>
            <a:rPr lang="ja-JP" sz="1400" kern="1200"/>
            <a:t>15 </a:t>
          </a:r>
          <a:r>
            <a:rPr lang="en-US" altLang="ja-JP" sz="1400" kern="1200">
              <a:latin typeface="Gill Sans MT" panose="020B0502020104020203"/>
            </a:rPr>
            <a:t>Jun</a:t>
          </a:r>
          <a:r>
            <a:rPr lang="ja-JP" sz="1400" kern="1200"/>
            <a:t> 2000</a:t>
          </a:r>
          <a:endParaRPr lang="en-US" sz="1400" kern="1200"/>
        </a:p>
      </dsp:txBody>
      <dsp:txXfrm rot="-5400000">
        <a:off x="2" y="461725"/>
        <a:ext cx="918071" cy="393460"/>
      </dsp:txXfrm>
    </dsp:sp>
    <dsp:sp modelId="{E9BDB4D7-A7CC-4B8A-903C-D0B5A12F941F}">
      <dsp:nvSpPr>
        <dsp:cNvPr id="0" name=""/>
        <dsp:cNvSpPr/>
      </dsp:nvSpPr>
      <dsp:spPr>
        <a:xfrm rot="5400000">
          <a:off x="3337982" y="-2417220"/>
          <a:ext cx="852495" cy="569231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ja-JP" sz="1800" kern="1200" dirty="0"/>
            <a:t>HKLIT database official launched</a:t>
          </a:r>
          <a:endParaRPr lang="en-US" sz="1800" kern="1200" dirty="0"/>
        </a:p>
      </dsp:txBody>
      <dsp:txXfrm rot="-5400000">
        <a:off x="918072" y="44305"/>
        <a:ext cx="5650701" cy="769265"/>
      </dsp:txXfrm>
    </dsp:sp>
    <dsp:sp modelId="{4F841260-B8D8-4801-B490-D6FC928356E4}">
      <dsp:nvSpPr>
        <dsp:cNvPr id="0" name=""/>
        <dsp:cNvSpPr/>
      </dsp:nvSpPr>
      <dsp:spPr>
        <a:xfrm rot="5400000">
          <a:off x="-196729" y="1364998"/>
          <a:ext cx="1311531" cy="918071"/>
        </a:xfrm>
        <a:prstGeom prst="chevron">
          <a:avLst/>
        </a:prstGeom>
        <a:gradFill rotWithShape="0">
          <a:gsLst>
            <a:gs pos="0">
              <a:schemeClr val="accent2">
                <a:hueOff val="1080030"/>
                <a:satOff val="150"/>
                <a:lumOff val="131"/>
                <a:alphaOff val="0"/>
                <a:shade val="85000"/>
                <a:satMod val="130000"/>
              </a:schemeClr>
            </a:gs>
            <a:gs pos="34000">
              <a:schemeClr val="accent2">
                <a:hueOff val="1080030"/>
                <a:satOff val="150"/>
                <a:lumOff val="131"/>
                <a:alphaOff val="0"/>
                <a:shade val="87000"/>
                <a:satMod val="125000"/>
              </a:schemeClr>
            </a:gs>
            <a:gs pos="70000">
              <a:schemeClr val="accent2">
                <a:hueOff val="1080030"/>
                <a:satOff val="150"/>
                <a:lumOff val="131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2">
                <a:hueOff val="1080030"/>
                <a:satOff val="150"/>
                <a:lumOff val="131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2">
              <a:hueOff val="1080030"/>
              <a:satOff val="150"/>
              <a:lumOff val="131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defRPr b="1"/>
          </a:pPr>
          <a:r>
            <a:rPr lang="ja-JP" sz="1400" kern="1200"/>
            <a:t>8 Jan 2019</a:t>
          </a:r>
          <a:endParaRPr lang="en-US" sz="1400" kern="1200"/>
        </a:p>
      </dsp:txBody>
      <dsp:txXfrm rot="-5400000">
        <a:off x="2" y="1627304"/>
        <a:ext cx="918071" cy="393460"/>
      </dsp:txXfrm>
    </dsp:sp>
    <dsp:sp modelId="{12F9CFDA-B3A2-45D5-8785-464AF97B1C20}">
      <dsp:nvSpPr>
        <dsp:cNvPr id="0" name=""/>
        <dsp:cNvSpPr/>
      </dsp:nvSpPr>
      <dsp:spPr>
        <a:xfrm rot="5400000">
          <a:off x="3337982" y="-1251641"/>
          <a:ext cx="852495" cy="569231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1080030"/>
              <a:satOff val="150"/>
              <a:lumOff val="13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ja-JP" sz="1800" kern="1200"/>
            <a:t>The first meeting of HKLIT Database Migration workgroup</a:t>
          </a:r>
          <a:endParaRPr lang="en-US" sz="1800" kern="1200"/>
        </a:p>
      </dsp:txBody>
      <dsp:txXfrm rot="-5400000">
        <a:off x="918072" y="1209884"/>
        <a:ext cx="5650701" cy="769265"/>
      </dsp:txXfrm>
    </dsp:sp>
    <dsp:sp modelId="{BA9A31CB-3741-471C-ADBA-2AA621CB1BED}">
      <dsp:nvSpPr>
        <dsp:cNvPr id="0" name=""/>
        <dsp:cNvSpPr/>
      </dsp:nvSpPr>
      <dsp:spPr>
        <a:xfrm rot="5400000">
          <a:off x="-196729" y="2530578"/>
          <a:ext cx="1311531" cy="918071"/>
        </a:xfrm>
        <a:prstGeom prst="chevron">
          <a:avLst/>
        </a:prstGeom>
        <a:gradFill rotWithShape="0">
          <a:gsLst>
            <a:gs pos="0">
              <a:schemeClr val="accent2">
                <a:hueOff val="2160060"/>
                <a:satOff val="301"/>
                <a:lumOff val="261"/>
                <a:alphaOff val="0"/>
                <a:shade val="85000"/>
                <a:satMod val="130000"/>
              </a:schemeClr>
            </a:gs>
            <a:gs pos="34000">
              <a:schemeClr val="accent2">
                <a:hueOff val="2160060"/>
                <a:satOff val="301"/>
                <a:lumOff val="261"/>
                <a:alphaOff val="0"/>
                <a:shade val="87000"/>
                <a:satMod val="125000"/>
              </a:schemeClr>
            </a:gs>
            <a:gs pos="70000">
              <a:schemeClr val="accent2">
                <a:hueOff val="2160060"/>
                <a:satOff val="301"/>
                <a:lumOff val="261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2">
                <a:hueOff val="2160060"/>
                <a:satOff val="301"/>
                <a:lumOff val="261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2">
              <a:hueOff val="2160060"/>
              <a:satOff val="301"/>
              <a:lumOff val="261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defRPr b="1"/>
          </a:pPr>
          <a:r>
            <a:rPr lang="en-US" sz="1400" kern="1200" dirty="0"/>
            <a:t>9 Sept 2019</a:t>
          </a:r>
        </a:p>
      </dsp:txBody>
      <dsp:txXfrm rot="-5400000">
        <a:off x="2" y="2792884"/>
        <a:ext cx="918071" cy="393460"/>
      </dsp:txXfrm>
    </dsp:sp>
    <dsp:sp modelId="{B09552BE-FD14-4FF9-9D5D-B6A46988ED91}">
      <dsp:nvSpPr>
        <dsp:cNvPr id="0" name=""/>
        <dsp:cNvSpPr/>
      </dsp:nvSpPr>
      <dsp:spPr>
        <a:xfrm rot="5400000">
          <a:off x="3337982" y="-86061"/>
          <a:ext cx="852495" cy="569231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2160060"/>
              <a:satOff val="301"/>
              <a:lumOff val="26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ja-JP" sz="1800" kern="1200" dirty="0"/>
            <a:t>The first meeting of HKLIT </a:t>
          </a:r>
          <a:r>
            <a:rPr lang="en-US" altLang="ja-JP" sz="1800" kern="1200" dirty="0"/>
            <a:t>“</a:t>
          </a:r>
          <a:r>
            <a:rPr lang="en-US" altLang="ja-JP" sz="1800" kern="1200" dirty="0">
              <a:latin typeface="Gill Sans MT" panose="020B0502020104020203"/>
            </a:rPr>
            <a:t>3Ds”</a:t>
          </a:r>
          <a:r>
            <a:rPr lang="ja-JP" sz="1800" kern="1200" dirty="0"/>
            <a:t> (Discovery</a:t>
          </a:r>
          <a:r>
            <a:rPr lang="en-US" altLang="ja-JP" sz="1800" kern="1200" dirty="0"/>
            <a:t>, Data</a:t>
          </a:r>
          <a:r>
            <a:rPr lang="ja-JP" sz="1800" kern="1200" dirty="0"/>
            <a:t> &amp; Digital</a:t>
          </a:r>
          <a:r>
            <a:rPr lang="en-US" altLang="ja-JP" sz="1800" kern="1200" dirty="0">
              <a:latin typeface="Gill Sans MT" panose="020B0502020104020203"/>
            </a:rPr>
            <a:t> </a:t>
          </a:r>
          <a:r>
            <a:rPr lang="ja-JP" sz="1800" kern="1200" dirty="0"/>
            <a:t>Scholarship) Implementation</a:t>
          </a:r>
          <a:r>
            <a:rPr lang="en-US" altLang="ja-JP" sz="1800" kern="1200" dirty="0"/>
            <a:t> Team</a:t>
          </a:r>
          <a:endParaRPr lang="en-US" sz="1800" kern="1200" dirty="0"/>
        </a:p>
      </dsp:txBody>
      <dsp:txXfrm rot="-5400000">
        <a:off x="918072" y="2375464"/>
        <a:ext cx="5650701" cy="769265"/>
      </dsp:txXfrm>
    </dsp:sp>
    <dsp:sp modelId="{BDA8E775-2A8F-4B86-997E-2123DAF83EF0}">
      <dsp:nvSpPr>
        <dsp:cNvPr id="0" name=""/>
        <dsp:cNvSpPr/>
      </dsp:nvSpPr>
      <dsp:spPr>
        <a:xfrm rot="5400000">
          <a:off x="-196729" y="3696157"/>
          <a:ext cx="1311531" cy="918071"/>
        </a:xfrm>
        <a:prstGeom prst="chevron">
          <a:avLst/>
        </a:prstGeom>
        <a:gradFill rotWithShape="0">
          <a:gsLst>
            <a:gs pos="0">
              <a:schemeClr val="accent2">
                <a:hueOff val="3240090"/>
                <a:satOff val="451"/>
                <a:lumOff val="392"/>
                <a:alphaOff val="0"/>
                <a:shade val="85000"/>
                <a:satMod val="130000"/>
              </a:schemeClr>
            </a:gs>
            <a:gs pos="34000">
              <a:schemeClr val="accent2">
                <a:hueOff val="3240090"/>
                <a:satOff val="451"/>
                <a:lumOff val="392"/>
                <a:alphaOff val="0"/>
                <a:shade val="87000"/>
                <a:satMod val="125000"/>
              </a:schemeClr>
            </a:gs>
            <a:gs pos="70000">
              <a:schemeClr val="accent2">
                <a:hueOff val="3240090"/>
                <a:satOff val="451"/>
                <a:lumOff val="392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2">
                <a:hueOff val="3240090"/>
                <a:satOff val="451"/>
                <a:lumOff val="392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2">
              <a:hueOff val="3240090"/>
              <a:satOff val="451"/>
              <a:lumOff val="392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defRPr b="1"/>
          </a:pPr>
          <a:r>
            <a:rPr lang="en-US" altLang="ja-JP" sz="1400" kern="1200" dirty="0"/>
            <a:t>2 Nov. </a:t>
          </a:r>
          <a:r>
            <a:rPr lang="ja-JP" sz="1400" kern="1200" dirty="0"/>
            <a:t>20</a:t>
          </a:r>
          <a:r>
            <a:rPr lang="en-US" altLang="ja-JP" sz="1400" kern="1200" dirty="0"/>
            <a:t>20</a:t>
          </a:r>
          <a:endParaRPr lang="en-US" sz="1400" kern="1200" dirty="0"/>
        </a:p>
      </dsp:txBody>
      <dsp:txXfrm rot="-5400000">
        <a:off x="2" y="3958463"/>
        <a:ext cx="918071" cy="393460"/>
      </dsp:txXfrm>
    </dsp:sp>
    <dsp:sp modelId="{F787A2E6-5FC7-4091-9266-E61C5577C993}">
      <dsp:nvSpPr>
        <dsp:cNvPr id="0" name=""/>
        <dsp:cNvSpPr/>
      </dsp:nvSpPr>
      <dsp:spPr>
        <a:xfrm rot="5400000">
          <a:off x="3337982" y="1079517"/>
          <a:ext cx="852495" cy="569231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3240090"/>
              <a:satOff val="451"/>
              <a:lumOff val="39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ja-JP" sz="1800" kern="1200" dirty="0"/>
            <a:t>New </a:t>
          </a:r>
          <a:r>
            <a:rPr lang="ja-JP" sz="1800" kern="1200" dirty="0"/>
            <a:t>HKLIT </a:t>
          </a:r>
          <a:r>
            <a:rPr lang="en-US" altLang="ja-JP" sz="1800" kern="1200" dirty="0"/>
            <a:t>3Ds beta </a:t>
          </a:r>
          <a:r>
            <a:rPr lang="ja-JP" sz="1800" kern="1200" dirty="0"/>
            <a:t>database</a:t>
          </a:r>
          <a:r>
            <a:rPr lang="en-US" altLang="ja-JP" sz="1800" kern="1200" dirty="0"/>
            <a:t>/portal </a:t>
          </a:r>
          <a:r>
            <a:rPr lang="ja-JP" sz="1800" kern="1200" dirty="0"/>
            <a:t>launched </a:t>
          </a:r>
          <a:endParaRPr lang="en-US" sz="1800" kern="1200" dirty="0"/>
        </a:p>
      </dsp:txBody>
      <dsp:txXfrm rot="-5400000">
        <a:off x="918072" y="3541043"/>
        <a:ext cx="5650701" cy="7692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28A749-AFEC-4A45-A6DF-AF9276B6448F}">
      <dsp:nvSpPr>
        <dsp:cNvPr id="0" name=""/>
        <dsp:cNvSpPr/>
      </dsp:nvSpPr>
      <dsp:spPr>
        <a:xfrm>
          <a:off x="516560" y="833"/>
          <a:ext cx="1466486" cy="14664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/>
            <a:t>Data Sets: Author data, HKLIT data &amp;HK Writer Profile </a:t>
          </a:r>
        </a:p>
      </dsp:txBody>
      <dsp:txXfrm>
        <a:off x="731322" y="215595"/>
        <a:ext cx="1036962" cy="1036962"/>
      </dsp:txXfrm>
    </dsp:sp>
    <dsp:sp modelId="{46007C03-E12A-4D2B-AC2C-7BBBA7CADCAA}">
      <dsp:nvSpPr>
        <dsp:cNvPr id="0" name=""/>
        <dsp:cNvSpPr/>
      </dsp:nvSpPr>
      <dsp:spPr>
        <a:xfrm>
          <a:off x="824522" y="1586398"/>
          <a:ext cx="850562" cy="850562"/>
        </a:xfrm>
        <a:prstGeom prst="mathPlus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tint val="60000"/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937264" y="1911653"/>
        <a:ext cx="625078" cy="200052"/>
      </dsp:txXfrm>
    </dsp:sp>
    <dsp:sp modelId="{63A65F75-F642-4BDE-AA14-068F9B4A6CE8}">
      <dsp:nvSpPr>
        <dsp:cNvPr id="0" name=""/>
        <dsp:cNvSpPr/>
      </dsp:nvSpPr>
      <dsp:spPr>
        <a:xfrm>
          <a:off x="516560" y="2556039"/>
          <a:ext cx="1466486" cy="14664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/>
            <a:t>DS Tools: Visualization, data portal &amp; text analysis</a:t>
          </a:r>
        </a:p>
      </dsp:txBody>
      <dsp:txXfrm>
        <a:off x="731322" y="2770801"/>
        <a:ext cx="1036962" cy="1036962"/>
      </dsp:txXfrm>
    </dsp:sp>
    <dsp:sp modelId="{A572848D-F91F-4018-AFD1-FB2F624AD31D}">
      <dsp:nvSpPr>
        <dsp:cNvPr id="0" name=""/>
        <dsp:cNvSpPr/>
      </dsp:nvSpPr>
      <dsp:spPr>
        <a:xfrm>
          <a:off x="2203020" y="1738913"/>
          <a:ext cx="466342" cy="54553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tint val="60000"/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2203020" y="1848020"/>
        <a:ext cx="326439" cy="327319"/>
      </dsp:txXfrm>
    </dsp:sp>
    <dsp:sp modelId="{12BB0745-9192-4D25-91B6-006B040B3BBE}">
      <dsp:nvSpPr>
        <dsp:cNvPr id="0" name=""/>
        <dsp:cNvSpPr/>
      </dsp:nvSpPr>
      <dsp:spPr>
        <a:xfrm>
          <a:off x="2862939" y="155195"/>
          <a:ext cx="4054572" cy="371296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/>
            <a:t>Open DS infrastructure – Unlock access to Knowledge across silos </a:t>
          </a:r>
        </a:p>
      </dsp:txBody>
      <dsp:txXfrm>
        <a:off x="3456717" y="698947"/>
        <a:ext cx="2867016" cy="262546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2DF707-C9E9-469E-B7F9-F17F31C6B8BB}">
      <dsp:nvSpPr>
        <dsp:cNvPr id="0" name=""/>
        <dsp:cNvSpPr/>
      </dsp:nvSpPr>
      <dsp:spPr>
        <a:xfrm>
          <a:off x="307371" y="523"/>
          <a:ext cx="2449993" cy="12249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/>
            <a:t>Unlock access to Knowledge</a:t>
          </a:r>
        </a:p>
      </dsp:txBody>
      <dsp:txXfrm>
        <a:off x="343250" y="36402"/>
        <a:ext cx="2378235" cy="1153238"/>
      </dsp:txXfrm>
    </dsp:sp>
    <dsp:sp modelId="{7B320117-D6A1-4975-977B-53DFE811E275}">
      <dsp:nvSpPr>
        <dsp:cNvPr id="0" name=""/>
        <dsp:cNvSpPr/>
      </dsp:nvSpPr>
      <dsp:spPr>
        <a:xfrm>
          <a:off x="552370" y="1225520"/>
          <a:ext cx="244999" cy="9187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8747"/>
              </a:lnTo>
              <a:lnTo>
                <a:pt x="244999" y="91874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6157EB-65F9-4103-B09C-CEBEB9A9B32B}">
      <dsp:nvSpPr>
        <dsp:cNvPr id="0" name=""/>
        <dsp:cNvSpPr/>
      </dsp:nvSpPr>
      <dsp:spPr>
        <a:xfrm>
          <a:off x="797369" y="1531769"/>
          <a:ext cx="1959994" cy="12249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Graphs supports continuous integration of data from multiple sources, allows end-users to query the graph effectively, and draws inferences across silos.</a:t>
          </a:r>
          <a:endParaRPr lang="en-US" sz="1200" kern="1200" dirty="0">
            <a:latin typeface="Calibri Light" panose="020F0302020204030204"/>
          </a:endParaRPr>
        </a:p>
      </dsp:txBody>
      <dsp:txXfrm>
        <a:off x="833248" y="1567648"/>
        <a:ext cx="1888236" cy="1153238"/>
      </dsp:txXfrm>
    </dsp:sp>
    <dsp:sp modelId="{9A3AAE2D-61FD-4237-9AE7-073F1CB0F1EB}">
      <dsp:nvSpPr>
        <dsp:cNvPr id="0" name=""/>
        <dsp:cNvSpPr/>
      </dsp:nvSpPr>
      <dsp:spPr>
        <a:xfrm>
          <a:off x="552370" y="1225520"/>
          <a:ext cx="244999" cy="24499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9993"/>
              </a:lnTo>
              <a:lnTo>
                <a:pt x="244999" y="2449993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D0F88B-5EA6-4D78-BF69-28DF10541E0D}">
      <dsp:nvSpPr>
        <dsp:cNvPr id="0" name=""/>
        <dsp:cNvSpPr/>
      </dsp:nvSpPr>
      <dsp:spPr>
        <a:xfrm>
          <a:off x="797369" y="3063015"/>
          <a:ext cx="1959994" cy="12249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Unified different data sources for further analysis. is easier to change the data model in a graph database than it is in an RDBMS. </a:t>
          </a:r>
          <a:r>
            <a:rPr lang="en-US" sz="1200" kern="1200" dirty="0">
              <a:latin typeface="Calibri Light" panose="020F0302020204030204"/>
            </a:rPr>
            <a:t> </a:t>
          </a:r>
          <a:endParaRPr lang="en-US" sz="1200" kern="1200" dirty="0"/>
        </a:p>
      </dsp:txBody>
      <dsp:txXfrm>
        <a:off x="833248" y="3098894"/>
        <a:ext cx="1888236" cy="1153238"/>
      </dsp:txXfrm>
    </dsp:sp>
    <dsp:sp modelId="{FDD55FAE-D4DB-4217-87D0-FC63A643EB70}">
      <dsp:nvSpPr>
        <dsp:cNvPr id="0" name=""/>
        <dsp:cNvSpPr/>
      </dsp:nvSpPr>
      <dsp:spPr>
        <a:xfrm>
          <a:off x="3369863" y="523"/>
          <a:ext cx="2449993" cy="12249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/>
            <a:t>Reveals the relationship in data</a:t>
          </a:r>
        </a:p>
      </dsp:txBody>
      <dsp:txXfrm>
        <a:off x="3405742" y="36402"/>
        <a:ext cx="2378235" cy="1153238"/>
      </dsp:txXfrm>
    </dsp:sp>
    <dsp:sp modelId="{A3A82F5D-7F51-4903-8A65-70D64F5C5B62}">
      <dsp:nvSpPr>
        <dsp:cNvPr id="0" name=""/>
        <dsp:cNvSpPr/>
      </dsp:nvSpPr>
      <dsp:spPr>
        <a:xfrm>
          <a:off x="3614862" y="1225520"/>
          <a:ext cx="244999" cy="9187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8747"/>
              </a:lnTo>
              <a:lnTo>
                <a:pt x="244999" y="91874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D1B71A-97DD-4D47-8A3A-7E6204EA4E68}">
      <dsp:nvSpPr>
        <dsp:cNvPr id="0" name=""/>
        <dsp:cNvSpPr/>
      </dsp:nvSpPr>
      <dsp:spPr>
        <a:xfrm>
          <a:off x="3859861" y="1531769"/>
          <a:ext cx="1959994" cy="12249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Graph databases are suited to irregular, complex structures; variation in the relationships storing at the individual-record level.  </a:t>
          </a:r>
          <a:endParaRPr lang="en-US" sz="1200" kern="1200" dirty="0">
            <a:latin typeface="Calibri Light" panose="020F0302020204030204"/>
          </a:endParaRPr>
        </a:p>
      </dsp:txBody>
      <dsp:txXfrm>
        <a:off x="3895740" y="1567648"/>
        <a:ext cx="1888236" cy="1153238"/>
      </dsp:txXfrm>
    </dsp:sp>
    <dsp:sp modelId="{2420FF22-C810-4171-85EA-1B985270AA1C}">
      <dsp:nvSpPr>
        <dsp:cNvPr id="0" name=""/>
        <dsp:cNvSpPr/>
      </dsp:nvSpPr>
      <dsp:spPr>
        <a:xfrm>
          <a:off x="3614862" y="1225520"/>
          <a:ext cx="244999" cy="24499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9993"/>
              </a:lnTo>
              <a:lnTo>
                <a:pt x="244999" y="2449993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FC372B-FEFD-49D1-9431-75D2C7119F9F}">
      <dsp:nvSpPr>
        <dsp:cNvPr id="0" name=""/>
        <dsp:cNvSpPr/>
      </dsp:nvSpPr>
      <dsp:spPr>
        <a:xfrm>
          <a:off x="3859861" y="3063015"/>
          <a:ext cx="1959994" cy="12249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Improve library data discovery and support Machine Learning models.</a:t>
          </a:r>
        </a:p>
      </dsp:txBody>
      <dsp:txXfrm>
        <a:off x="3895740" y="3098894"/>
        <a:ext cx="1888236" cy="1153238"/>
      </dsp:txXfrm>
    </dsp:sp>
    <dsp:sp modelId="{17325E9C-3D67-4170-BC47-E49E61880B9B}">
      <dsp:nvSpPr>
        <dsp:cNvPr id="0" name=""/>
        <dsp:cNvSpPr/>
      </dsp:nvSpPr>
      <dsp:spPr>
        <a:xfrm>
          <a:off x="6432355" y="523"/>
          <a:ext cx="2449993" cy="12249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/>
            <a:t>Logical reasoning and inference capabilities</a:t>
          </a:r>
        </a:p>
      </dsp:txBody>
      <dsp:txXfrm>
        <a:off x="6468234" y="36402"/>
        <a:ext cx="2378235" cy="1153238"/>
      </dsp:txXfrm>
    </dsp:sp>
    <dsp:sp modelId="{880610CD-7731-4D1C-A51E-FC8AFE6FD3F0}">
      <dsp:nvSpPr>
        <dsp:cNvPr id="0" name=""/>
        <dsp:cNvSpPr/>
      </dsp:nvSpPr>
      <dsp:spPr>
        <a:xfrm>
          <a:off x="6677354" y="1225520"/>
          <a:ext cx="244999" cy="9187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8747"/>
              </a:lnTo>
              <a:lnTo>
                <a:pt x="244999" y="91874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A9B8A5-F7AE-4E7F-A43E-2EBD0AA7E44B}">
      <dsp:nvSpPr>
        <dsp:cNvPr id="0" name=""/>
        <dsp:cNvSpPr/>
      </dsp:nvSpPr>
      <dsp:spPr>
        <a:xfrm>
          <a:off x="6922354" y="1531769"/>
          <a:ext cx="1959994" cy="12249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Graphs being closer to our mental models, make it easy to describe a data as real-world objects.</a:t>
          </a:r>
          <a:endParaRPr lang="en-US" sz="1200" kern="1200" dirty="0">
            <a:latin typeface="Calibri Light" panose="020F0302020204030204"/>
          </a:endParaRPr>
        </a:p>
      </dsp:txBody>
      <dsp:txXfrm>
        <a:off x="6958233" y="1567648"/>
        <a:ext cx="1888236" cy="1153238"/>
      </dsp:txXfrm>
    </dsp:sp>
    <dsp:sp modelId="{F888C22A-ABBF-4479-9674-ECB418B7DB57}">
      <dsp:nvSpPr>
        <dsp:cNvPr id="0" name=""/>
        <dsp:cNvSpPr/>
      </dsp:nvSpPr>
      <dsp:spPr>
        <a:xfrm>
          <a:off x="6677354" y="1225520"/>
          <a:ext cx="244999" cy="24499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9993"/>
              </a:lnTo>
              <a:lnTo>
                <a:pt x="244999" y="2449993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0A2A87-2D0B-4008-B875-C1B398483041}">
      <dsp:nvSpPr>
        <dsp:cNvPr id="0" name=""/>
        <dsp:cNvSpPr/>
      </dsp:nvSpPr>
      <dsp:spPr>
        <a:xfrm>
          <a:off x="6922354" y="3063015"/>
          <a:ext cx="1959994" cy="12249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>
              <a:latin typeface="Calibri Light" panose="020F0302020204030204"/>
            </a:rPr>
            <a:t>Query</a:t>
          </a:r>
          <a:r>
            <a:rPr lang="en-US" sz="1200" kern="1200" dirty="0"/>
            <a:t> and view the </a:t>
          </a:r>
          <a:r>
            <a:rPr lang="en-US" sz="1200" kern="1200" dirty="0">
              <a:latin typeface="Calibri Light" panose="020F0302020204030204"/>
            </a:rPr>
            <a:t>Graph</a:t>
          </a:r>
          <a:r>
            <a:rPr lang="en-US" sz="1200" kern="1200" dirty="0"/>
            <a:t> data from any imaginable point of interest, supporting many different use cases.</a:t>
          </a:r>
        </a:p>
      </dsp:txBody>
      <dsp:txXfrm>
        <a:off x="6958233" y="3098894"/>
        <a:ext cx="1888236" cy="115323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F836BA-4236-481A-A0DD-C151B426FDF2}">
      <dsp:nvSpPr>
        <dsp:cNvPr id="0" name=""/>
        <dsp:cNvSpPr/>
      </dsp:nvSpPr>
      <dsp:spPr>
        <a:xfrm>
          <a:off x="2530159" y="1327"/>
          <a:ext cx="1660520" cy="8302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Hk Studies</a:t>
          </a:r>
          <a:r>
            <a:rPr lang="en-US" sz="1500" kern="1200" dirty="0">
              <a:latin typeface="Calibri Light" panose="020F0302020204030204"/>
            </a:rPr>
            <a:t>/</a:t>
          </a:r>
          <a:r>
            <a:rPr lang="en-US" sz="1500" kern="1200" dirty="0"/>
            <a:t>Cultural studies</a:t>
          </a:r>
        </a:p>
      </dsp:txBody>
      <dsp:txXfrm>
        <a:off x="2554476" y="25644"/>
        <a:ext cx="1611886" cy="781626"/>
      </dsp:txXfrm>
    </dsp:sp>
    <dsp:sp modelId="{FCC938BC-BF39-4FB9-AE23-14DF07169E11}">
      <dsp:nvSpPr>
        <dsp:cNvPr id="0" name=""/>
        <dsp:cNvSpPr/>
      </dsp:nvSpPr>
      <dsp:spPr>
        <a:xfrm rot="2700000">
          <a:off x="3725303" y="1068773"/>
          <a:ext cx="865456" cy="290591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3812480" y="1126891"/>
        <a:ext cx="691102" cy="174355"/>
      </dsp:txXfrm>
    </dsp:sp>
    <dsp:sp modelId="{7F4FDD5D-7C31-4E9C-B02A-7732D03CADD0}">
      <dsp:nvSpPr>
        <dsp:cNvPr id="0" name=""/>
        <dsp:cNvSpPr/>
      </dsp:nvSpPr>
      <dsp:spPr>
        <a:xfrm>
          <a:off x="4125382" y="1596549"/>
          <a:ext cx="1660520" cy="8302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>
              <a:latin typeface="Calibri Light" panose="020F0302020204030204"/>
            </a:rPr>
            <a:t>Linking to</a:t>
          </a:r>
          <a:r>
            <a:rPr lang="en-US" altLang="ja-JP" sz="1500" kern="1200" dirty="0">
              <a:latin typeface="Calibri Light" panose="020F0302020204030204"/>
            </a:rPr>
            <a:t> GLAM's resources</a:t>
          </a:r>
          <a:endParaRPr lang="ja-JP" altLang="en-US" sz="1500" kern="1200" dirty="0"/>
        </a:p>
      </dsp:txBody>
      <dsp:txXfrm>
        <a:off x="4149699" y="1620866"/>
        <a:ext cx="1611886" cy="781626"/>
      </dsp:txXfrm>
    </dsp:sp>
    <dsp:sp modelId="{4C1ECE6C-7575-45CE-9D0C-337B3EE764FF}">
      <dsp:nvSpPr>
        <dsp:cNvPr id="0" name=""/>
        <dsp:cNvSpPr/>
      </dsp:nvSpPr>
      <dsp:spPr>
        <a:xfrm rot="8100000">
          <a:off x="3725303" y="2663995"/>
          <a:ext cx="865456" cy="290591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0800000">
        <a:off x="3812480" y="2722113"/>
        <a:ext cx="691102" cy="174355"/>
      </dsp:txXfrm>
    </dsp:sp>
    <dsp:sp modelId="{0A525E74-4B6C-4332-955E-0A2FC3FA56D0}">
      <dsp:nvSpPr>
        <dsp:cNvPr id="0" name=""/>
        <dsp:cNvSpPr/>
      </dsp:nvSpPr>
      <dsp:spPr>
        <a:xfrm>
          <a:off x="2530159" y="3191772"/>
          <a:ext cx="1660520" cy="8302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HK biographical database</a:t>
          </a:r>
        </a:p>
      </dsp:txBody>
      <dsp:txXfrm>
        <a:off x="2554476" y="3216089"/>
        <a:ext cx="1611886" cy="781626"/>
      </dsp:txXfrm>
    </dsp:sp>
    <dsp:sp modelId="{DB061B5E-2177-4629-ADD2-491FCD834890}">
      <dsp:nvSpPr>
        <dsp:cNvPr id="0" name=""/>
        <dsp:cNvSpPr/>
      </dsp:nvSpPr>
      <dsp:spPr>
        <a:xfrm rot="13500000">
          <a:off x="2130080" y="2663995"/>
          <a:ext cx="865456" cy="290591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0800000">
        <a:off x="2217257" y="2722113"/>
        <a:ext cx="691102" cy="174355"/>
      </dsp:txXfrm>
    </dsp:sp>
    <dsp:sp modelId="{0784E950-482D-4861-B925-0197B96B55B6}">
      <dsp:nvSpPr>
        <dsp:cNvPr id="0" name=""/>
        <dsp:cNvSpPr/>
      </dsp:nvSpPr>
      <dsp:spPr>
        <a:xfrm>
          <a:off x="934937" y="1596549"/>
          <a:ext cx="1660520" cy="8302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>
              <a:latin typeface="Calibri Light" panose="020F0302020204030204"/>
            </a:rPr>
            <a:t>Semantic search/ML</a:t>
          </a:r>
        </a:p>
      </dsp:txBody>
      <dsp:txXfrm>
        <a:off x="959254" y="1620866"/>
        <a:ext cx="1611886" cy="781626"/>
      </dsp:txXfrm>
    </dsp:sp>
    <dsp:sp modelId="{94F68708-0B4F-4F6D-9190-CE63DED54004}">
      <dsp:nvSpPr>
        <dsp:cNvPr id="0" name=""/>
        <dsp:cNvSpPr/>
      </dsp:nvSpPr>
      <dsp:spPr>
        <a:xfrm rot="18900000">
          <a:off x="2130080" y="1068773"/>
          <a:ext cx="865456" cy="290591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2217257" y="1126891"/>
        <a:ext cx="691102" cy="1743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33F9662-1997-448C-8F4F-A725CBF1BCD1}" type="datetimeFigureOut">
              <a:rPr lang="en-GB" smtClean="0"/>
              <a:t>19/01/2021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B791072-CE87-413C-9DBF-5713AA74DF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03614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6D16355-39D4-4029-9EC7-A5A1616CCB81}" type="datetimeFigureOut">
              <a:rPr lang="en-US" smtClean="0"/>
              <a:t>1/19/2021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175A99F-53C1-49D7-89B0-4E133096C3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735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75A99F-53C1-49D7-89B0-4E133096C3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7884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75A99F-53C1-49D7-89B0-4E133096C3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717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84CCB-115F-43A3-8754-F8524D62D9C3}" type="datetimeFigureOut">
              <a:rPr lang="en-US" smtClean="0"/>
              <a:t>1/19/2021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A44B6-ED2A-4B92-AFF3-D00301B8B716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3012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84CCB-115F-43A3-8754-F8524D62D9C3}" type="datetimeFigureOut">
              <a:rPr lang="en-US" smtClean="0"/>
              <a:t>1/19/2021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A44B6-ED2A-4B92-AFF3-D00301B8B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818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84CCB-115F-43A3-8754-F8524D62D9C3}" type="datetimeFigureOut">
              <a:rPr lang="en-US" smtClean="0"/>
              <a:t>1/19/2021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A44B6-ED2A-4B92-AFF3-D00301B8B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531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84CCB-115F-43A3-8754-F8524D62D9C3}" type="datetimeFigureOut">
              <a:rPr lang="en-US" smtClean="0"/>
              <a:t>1/19/2021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A44B6-ED2A-4B92-AFF3-D00301B8B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686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84CCB-115F-43A3-8754-F8524D62D9C3}" type="datetimeFigureOut">
              <a:rPr lang="en-US" smtClean="0"/>
              <a:t>1/19/2021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A44B6-ED2A-4B92-AFF3-D00301B8B716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3594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84CCB-115F-43A3-8754-F8524D62D9C3}" type="datetimeFigureOut">
              <a:rPr lang="en-US" smtClean="0"/>
              <a:t>1/19/2021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A44B6-ED2A-4B92-AFF3-D00301B8B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257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84CCB-115F-43A3-8754-F8524D62D9C3}" type="datetimeFigureOut">
              <a:rPr lang="en-US" smtClean="0"/>
              <a:t>1/19/2021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A44B6-ED2A-4B92-AFF3-D00301B8B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853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84CCB-115F-43A3-8754-F8524D62D9C3}" type="datetimeFigureOut">
              <a:rPr lang="en-US" smtClean="0"/>
              <a:t>1/19/2021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A44B6-ED2A-4B92-AFF3-D00301B8B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091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84CCB-115F-43A3-8754-F8524D62D9C3}" type="datetimeFigureOut">
              <a:rPr lang="en-US" smtClean="0"/>
              <a:t>1/19/2021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A44B6-ED2A-4B92-AFF3-D00301B8B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045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8FC84CCB-115F-43A3-8754-F8524D62D9C3}" type="datetimeFigureOut">
              <a:rPr lang="en-US" smtClean="0"/>
              <a:t>1/19/2021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4BA44B6-ED2A-4B92-AFF3-D00301B8B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321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84CCB-115F-43A3-8754-F8524D62D9C3}" type="datetimeFigureOut">
              <a:rPr lang="en-US" smtClean="0"/>
              <a:t>1/19/2021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A44B6-ED2A-4B92-AFF3-D00301B8B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79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FC84CCB-115F-43A3-8754-F8524D62D9C3}" type="datetimeFigureOut">
              <a:rPr lang="en-US" smtClean="0"/>
              <a:t>1/19/2021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4BA44B6-ED2A-4B92-AFF3-D00301B8B716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2974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hyperlink" Target="https://writer-test-info-v4.herokuapp.com/p000002/%E8%A5%BF%E8%A5%BF" TargetMode="Externa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hklit-test-download.herokuapp.com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hyperlink" Target="http://dsprojects.lib.cuhk.edu.hk/en/projects/weekly-author-frequency/race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hyperlink" Target="http://dsprojects.lib.cuhk.edu.hk/zh-hant/&#8203;%20%20projects/weekly-author-frequency" TargetMode="External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sankey-test-v3.herokuapp.com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sprojects.lib.cuhk.edu.hk/zh-hant/projects/weekly-author-frequency/" TargetMode="Externa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dsprojects.lib.cuhk.edu.hk/en/projects/weekly-author-frequency/race/" TargetMode="External"/><Relationship Id="rId13" Type="http://schemas.openxmlformats.org/officeDocument/2006/relationships/image" Target="../media/image37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openxmlformats.org/officeDocument/2006/relationships/hyperlink" Target="https://writer-test-info-v4.herokuapp.com/p000002/%E8%A5%BF%E8%A5%BF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32.png"/><Relationship Id="rId5" Type="http://schemas.openxmlformats.org/officeDocument/2006/relationships/diagramQuickStyle" Target="../diagrams/quickStyle2.xml"/><Relationship Id="rId15" Type="http://schemas.openxmlformats.org/officeDocument/2006/relationships/image" Target="../media/image38.jpeg"/><Relationship Id="rId10" Type="http://schemas.openxmlformats.org/officeDocument/2006/relationships/hyperlink" Target="https://sankey-test-v3.herokuapp.com/" TargetMode="External"/><Relationship Id="rId4" Type="http://schemas.openxmlformats.org/officeDocument/2006/relationships/diagramLayout" Target="../diagrams/layout2.xml"/><Relationship Id="rId9" Type="http://schemas.openxmlformats.org/officeDocument/2006/relationships/image" Target="../media/image36.jpeg"/><Relationship Id="rId1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hyperlink" Target="https://hkbdb.daoyidh.com/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1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42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hyperlink" Target="https://hklit-beta.lib.cuhk.edu.hk/" TargetMode="External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>
            <a:extLst>
              <a:ext uri="{FF2B5EF4-FFF2-40B4-BE49-F238E27FC236}">
                <a16:creationId xmlns:a16="http://schemas.microsoft.com/office/drawing/2014/main" id="{71A7BF7D-4C9A-4E35-AF0B-AE4340BF61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40155" y="1259379"/>
            <a:ext cx="10058400" cy="1743837"/>
          </a:xfrm>
        </p:spPr>
        <p:txBody>
          <a:bodyPr>
            <a:normAutofit/>
          </a:bodyPr>
          <a:lstStyle/>
          <a:p>
            <a:r>
              <a:rPr lang="en-US" altLang="zh-HK" sz="4000" dirty="0"/>
              <a:t>From Silo Database to Open Digital Scholarship Infrastructure : Design and Development of the New Hong Kong Literature Database</a:t>
            </a:r>
            <a:endParaRPr lang="zh-HK" alt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D7FE0B-F52F-4413-B5DE-1DC2D9796BB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5CE4AD42-A118-4547-B639-D6E8E7AE3A9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9751" y="6435802"/>
            <a:ext cx="2748308" cy="355598"/>
          </a:xfrm>
          <a:prstGeom prst="rect">
            <a:avLst/>
          </a:prstGeom>
        </p:spPr>
      </p:pic>
      <p:sp>
        <p:nvSpPr>
          <p:cNvPr id="7" name="Subtitle 2">
            <a:extLst>
              <a:ext uri="{FF2B5EF4-FFF2-40B4-BE49-F238E27FC236}">
                <a16:creationId xmlns:a16="http://schemas.microsoft.com/office/drawing/2014/main" id="{4AFB286D-4F63-40AD-8D23-5D9D09FB8EF6}"/>
              </a:ext>
            </a:extLst>
          </p:cNvPr>
          <p:cNvSpPr txBox="1">
            <a:spLocks/>
          </p:cNvSpPr>
          <p:nvPr/>
        </p:nvSpPr>
        <p:spPr>
          <a:xfrm>
            <a:off x="1308294" y="4612030"/>
            <a:ext cx="10058400" cy="15368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LEE Chi Hang Ryun</a:t>
            </a:r>
          </a:p>
          <a:p>
            <a:pPr algn="r"/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Head of Digital Initiatives, </a:t>
            </a:r>
          </a:p>
          <a:p>
            <a:pPr algn="r"/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The Chinese University of Hong Kong Library</a:t>
            </a:r>
          </a:p>
        </p:txBody>
      </p:sp>
    </p:spTree>
    <p:extLst>
      <p:ext uri="{BB962C8B-B14F-4D97-AF65-F5344CB8AC3E}">
        <p14:creationId xmlns:p14="http://schemas.microsoft.com/office/powerpoint/2010/main" val="41675226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1F5828-BF9D-4E65-87D3-E72E8CAEA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HK" dirty="0">
                <a:ea typeface="新細明體"/>
              </a:rPr>
              <a:t>HKLIT 3Ds – </a:t>
            </a:r>
            <a:r>
              <a:rPr lang="en-US" altLang="zh-TW" dirty="0">
                <a:ea typeface="新細明體"/>
              </a:rPr>
              <a:t>Data (Author name data) </a:t>
            </a:r>
            <a:r>
              <a:rPr lang="en-US" dirty="0"/>
              <a:t>Name Extractions  from Metadata</a:t>
            </a:r>
            <a:endParaRPr lang="en-US" altLang="zh-TW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72ABDA-7312-4140-8861-1486DA1751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E92AF72-4251-4C72-9FC1-C1C3E61E5B7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892" t="29280" r="14765" b="12821"/>
          <a:stretch/>
        </p:blipFill>
        <p:spPr>
          <a:xfrm>
            <a:off x="1036320" y="1829653"/>
            <a:ext cx="10264584" cy="4320150"/>
          </a:xfrm>
          <a:prstGeom prst="rect">
            <a:avLst/>
          </a:prstGeom>
        </p:spPr>
      </p:pic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73A9343D-621A-4AB4-85F8-42A8DA6D0F1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9751" y="6435802"/>
            <a:ext cx="2748308" cy="355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398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>
            <a:extLst>
              <a:ext uri="{FF2B5EF4-FFF2-40B4-BE49-F238E27FC236}">
                <a16:creationId xmlns:a16="http://schemas.microsoft.com/office/drawing/2014/main" id="{7EFFD72C-3D79-4AF5-8C20-01506860C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 dirty="0">
                <a:ea typeface="新細明體"/>
              </a:rPr>
              <a:t>HKLIT 3Ds – </a:t>
            </a:r>
            <a:r>
              <a:rPr lang="en-US" altLang="zh-TW" dirty="0">
                <a:ea typeface="新細明體"/>
              </a:rPr>
              <a:t>Data (Author name data /</a:t>
            </a:r>
            <a:r>
              <a:rPr lang="en-US" dirty="0">
                <a:ea typeface="+mj-lt"/>
                <a:cs typeface="+mj-lt"/>
              </a:rPr>
              <a:t>Entity resolution</a:t>
            </a:r>
            <a:r>
              <a:rPr lang="en-US" altLang="zh-TW" dirty="0">
                <a:ea typeface="新細明體"/>
              </a:rPr>
              <a:t>)</a:t>
            </a:r>
            <a:endParaRPr lang="zh-HK" altLang="en-US" dirty="0">
              <a:ea typeface="新細明體" panose="02020500000000000000" pitchFamily="18" charset="-120"/>
              <a:cs typeface="Calibri Light" panose="020F0302020204030204"/>
            </a:endParaRPr>
          </a:p>
        </p:txBody>
      </p:sp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5CE4AD42-A118-4547-B639-D6E8E7AE3A9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9751" y="6435802"/>
            <a:ext cx="2748308" cy="355598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4D54B38C-3CF4-4E6C-A568-F5D3A91D8E9B}"/>
              </a:ext>
            </a:extLst>
          </p:cNvPr>
          <p:cNvSpPr/>
          <p:nvPr/>
        </p:nvSpPr>
        <p:spPr>
          <a:xfrm>
            <a:off x="1552575" y="1924379"/>
            <a:ext cx="335775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2000" dirty="0"/>
              <a:t>Enhance </a:t>
            </a:r>
            <a:r>
              <a:rPr lang="en-US" altLang="zh-HK" sz="2000" dirty="0"/>
              <a:t>Authors data index-</a:t>
            </a:r>
            <a:r>
              <a:rPr lang="zh-CN" altLang="en-US" sz="2000" dirty="0"/>
              <a:t>作者筆名</a:t>
            </a:r>
            <a:r>
              <a:rPr lang="en-US" altLang="zh-CN" sz="2000" dirty="0"/>
              <a:t>, </a:t>
            </a:r>
            <a:r>
              <a:rPr lang="zh-CN" altLang="en-US" sz="2000" dirty="0"/>
              <a:t>本名 </a:t>
            </a:r>
            <a:r>
              <a:rPr lang="en-US" altLang="zh-HK" sz="2000" dirty="0"/>
              <a:t>linking consolidation by CU HKLIT author penname data, HKCAN &amp; other name data sources</a:t>
            </a:r>
            <a:endParaRPr lang="zh-TW" altLang="zh-HK" sz="2000" dirty="0"/>
          </a:p>
          <a:p>
            <a:endParaRPr lang="en-US" sz="2000" dirty="0"/>
          </a:p>
          <a:p>
            <a:pPr marL="342900" indent="-342900">
              <a:buFont typeface="+mj-lt"/>
              <a:buAutoNum type="arabicPeriod"/>
            </a:pPr>
            <a:endParaRPr lang="en-US" altLang="zh-HK" sz="2000" dirty="0"/>
          </a:p>
        </p:txBody>
      </p:sp>
      <p:pic>
        <p:nvPicPr>
          <p:cNvPr id="11" name="圖片 6">
            <a:extLst>
              <a:ext uri="{FF2B5EF4-FFF2-40B4-BE49-F238E27FC236}">
                <a16:creationId xmlns:a16="http://schemas.microsoft.com/office/drawing/2014/main" id="{5B7C0578-9A3B-48B0-A2A5-1DAB103288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300" y="3576148"/>
            <a:ext cx="2694604" cy="255326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0040" y="1939372"/>
            <a:ext cx="4368326" cy="1946828"/>
          </a:xfrm>
          <a:prstGeom prst="rect">
            <a:avLst/>
          </a:prstGeom>
        </p:spPr>
      </p:pic>
      <p:pic>
        <p:nvPicPr>
          <p:cNvPr id="8" name="圖片 4">
            <a:extLst>
              <a:ext uri="{FF2B5EF4-FFF2-40B4-BE49-F238E27FC236}">
                <a16:creationId xmlns:a16="http://schemas.microsoft.com/office/drawing/2014/main" id="{FC68546D-086F-42C7-8B89-CF906559D3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88379" y="3989950"/>
            <a:ext cx="4232661" cy="2199402"/>
          </a:xfrm>
          <a:prstGeom prst="rect">
            <a:avLst/>
          </a:prstGeom>
        </p:spPr>
      </p:pic>
      <p:pic>
        <p:nvPicPr>
          <p:cNvPr id="10" name="圖片 7">
            <a:extLst>
              <a:ext uri="{FF2B5EF4-FFF2-40B4-BE49-F238E27FC236}">
                <a16:creationId xmlns:a16="http://schemas.microsoft.com/office/drawing/2014/main" id="{D1C710B0-F728-4F3D-BF2F-82C9A257D8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47661" y="4539198"/>
            <a:ext cx="4650398" cy="1590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4298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F1BBBE-BDBB-43B5-9508-8DA554C995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HK" dirty="0">
                <a:ea typeface="新細明體"/>
              </a:rPr>
              <a:t>HKLIT 3Ds – </a:t>
            </a:r>
            <a:r>
              <a:rPr lang="en-US" altLang="zh-TW" dirty="0">
                <a:ea typeface="新細明體"/>
              </a:rPr>
              <a:t>Data (Author name data) </a:t>
            </a:r>
            <a:r>
              <a:rPr lang="en-US" dirty="0">
                <a:ea typeface="新細明體"/>
              </a:rPr>
              <a:t>Creating</a:t>
            </a:r>
            <a:r>
              <a:rPr lang="en-US" dirty="0"/>
              <a:t> a Unique Names Dataset with IDs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A15826-CE1D-4322-A540-88FAAF4082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BFB24B-0717-4F41-8889-537F1CB8D12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67" t="29279" r="1517" b="12026"/>
          <a:stretch/>
        </p:blipFill>
        <p:spPr>
          <a:xfrm>
            <a:off x="1431560" y="2304068"/>
            <a:ext cx="11767279" cy="4023360"/>
          </a:xfrm>
          <a:prstGeom prst="rect">
            <a:avLst/>
          </a:prstGeom>
        </p:spPr>
      </p:pic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B0B294BC-66A6-431D-8E1E-D7F4BDFE2FF3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9751" y="6435802"/>
            <a:ext cx="2748308" cy="355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706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>
            <a:extLst>
              <a:ext uri="{FF2B5EF4-FFF2-40B4-BE49-F238E27FC236}">
                <a16:creationId xmlns:a16="http://schemas.microsoft.com/office/drawing/2014/main" id="{7EFFD72C-3D79-4AF5-8C20-01506860C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 dirty="0"/>
              <a:t>HKLIT 3Ds – </a:t>
            </a:r>
            <a:r>
              <a:rPr lang="en-US" altLang="zh-TW" dirty="0"/>
              <a:t>Data (bibliographical data &amp; Full text)</a:t>
            </a:r>
            <a:endParaRPr lang="zh-HK" altLang="en-US" dirty="0"/>
          </a:p>
        </p:txBody>
      </p:sp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5CE4AD42-A118-4547-B639-D6E8E7AE3A9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9751" y="6435802"/>
            <a:ext cx="2748308" cy="355598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4D54B38C-3CF4-4E6C-A568-F5D3A91D8E9B}"/>
              </a:ext>
            </a:extLst>
          </p:cNvPr>
          <p:cNvSpPr/>
          <p:nvPr/>
        </p:nvSpPr>
        <p:spPr>
          <a:xfrm>
            <a:off x="848487" y="2030968"/>
            <a:ext cx="666788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en-US" altLang="zh-HK" sz="2000" dirty="0"/>
              <a:t>Bibliographical data from HKLIT database or HK literature archive 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en-US" altLang="zh-HK" sz="2000" dirty="0"/>
              <a:t>Full text data for Text mining/Named entry recognition </a:t>
            </a:r>
          </a:p>
        </p:txBody>
      </p:sp>
      <p:graphicFrame>
        <p:nvGraphicFramePr>
          <p:cNvPr id="8" name="Table 5">
            <a:extLst>
              <a:ext uri="{FF2B5EF4-FFF2-40B4-BE49-F238E27FC236}">
                <a16:creationId xmlns:a16="http://schemas.microsoft.com/office/drawing/2014/main" id="{8F5B9D34-6031-4C79-A7E3-C7567C334F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188235"/>
              </p:ext>
            </p:extLst>
          </p:nvPr>
        </p:nvGraphicFramePr>
        <p:xfrm>
          <a:off x="2404872" y="3231970"/>
          <a:ext cx="8412480" cy="265176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5971746">
                  <a:extLst>
                    <a:ext uri="{9D8B030D-6E8A-4147-A177-3AD203B41FA5}">
                      <a16:colId xmlns:a16="http://schemas.microsoft.com/office/drawing/2014/main" val="2054652587"/>
                    </a:ext>
                  </a:extLst>
                </a:gridCol>
                <a:gridCol w="2440734">
                  <a:extLst>
                    <a:ext uri="{9D8B030D-6E8A-4147-A177-3AD203B41FA5}">
                      <a16:colId xmlns:a16="http://schemas.microsoft.com/office/drawing/2014/main" val="378937974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2400" dirty="0"/>
                        <a:t>Data in the HKLT Database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86270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Number of records migrated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587,919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38963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Number of sources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ca. 3,716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50747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/>
                        <a:t>Fulltext</a:t>
                      </a:r>
                      <a:r>
                        <a:rPr lang="en-US" sz="2400" dirty="0"/>
                        <a:t> character counts (without space)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ca.</a:t>
                      </a:r>
                      <a:r>
                        <a:rPr lang="zh-TW" altLang="en-US" sz="2400" dirty="0"/>
                        <a:t> </a:t>
                      </a:r>
                      <a:r>
                        <a:rPr lang="en-US" sz="2400" dirty="0"/>
                        <a:t>228,092,726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55330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Time period covered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from 1921 to 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91732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88284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>
            <a:extLst>
              <a:ext uri="{FF2B5EF4-FFF2-40B4-BE49-F238E27FC236}">
                <a16:creationId xmlns:a16="http://schemas.microsoft.com/office/drawing/2014/main" id="{7EFFD72C-3D79-4AF5-8C20-01506860C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 dirty="0"/>
              <a:t>HKLIT 3Ds – </a:t>
            </a:r>
            <a:r>
              <a:rPr lang="en-US" altLang="zh-TW" dirty="0"/>
              <a:t>Data (bibliographical data &amp; Full text)</a:t>
            </a:r>
            <a:endParaRPr lang="zh-HK" altLang="en-US" dirty="0"/>
          </a:p>
        </p:txBody>
      </p:sp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5CE4AD42-A118-4547-B639-D6E8E7AE3A9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9751" y="6435802"/>
            <a:ext cx="2748308" cy="355598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4D54B38C-3CF4-4E6C-A568-F5D3A91D8E9B}"/>
              </a:ext>
            </a:extLst>
          </p:cNvPr>
          <p:cNvSpPr/>
          <p:nvPr/>
        </p:nvSpPr>
        <p:spPr>
          <a:xfrm>
            <a:off x="848487" y="2030968"/>
            <a:ext cx="5908929" cy="40011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2000" i="1" dirty="0"/>
              <a:t>Example - The Chinese Student Weekly</a:t>
            </a:r>
            <a:r>
              <a:rPr lang="en-US" altLang="zh-TW" sz="2000" dirty="0">
                <a:ea typeface="新細明體"/>
              </a:rPr>
              <a:t>《</a:t>
            </a:r>
            <a:r>
              <a:rPr lang="zh-TW" altLang="en-US" sz="2000">
                <a:ea typeface="新細明體"/>
              </a:rPr>
              <a:t>中國學生周報</a:t>
            </a:r>
            <a:r>
              <a:rPr lang="en-US" altLang="zh-TW" sz="2000" dirty="0">
                <a:ea typeface="新細明體"/>
              </a:rPr>
              <a:t>》</a:t>
            </a:r>
            <a:endParaRPr lang="en-US" altLang="zh-HK" sz="2000" dirty="0">
              <a:ea typeface="新細明體"/>
            </a:endParaRPr>
          </a:p>
        </p:txBody>
      </p:sp>
      <p:pic>
        <p:nvPicPr>
          <p:cNvPr id="9" name="Content Placeholder 3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719" y="1871467"/>
            <a:ext cx="3274093" cy="4391199"/>
          </a:xfrm>
          <a:prstGeom prst="rect">
            <a:avLst/>
          </a:prstGeom>
        </p:spPr>
      </p:pic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DC256758-01BF-4B72-BEEB-1FDEC8B561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4390470"/>
              </p:ext>
            </p:extLst>
          </p:nvPr>
        </p:nvGraphicFramePr>
        <p:xfrm>
          <a:off x="759963" y="2966768"/>
          <a:ext cx="6930141" cy="274320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327405">
                  <a:extLst>
                    <a:ext uri="{9D8B030D-6E8A-4147-A177-3AD203B41FA5}">
                      <a16:colId xmlns:a16="http://schemas.microsoft.com/office/drawing/2014/main" val="2054652587"/>
                    </a:ext>
                  </a:extLst>
                </a:gridCol>
                <a:gridCol w="3602736">
                  <a:extLst>
                    <a:ext uri="{9D8B030D-6E8A-4147-A177-3AD203B41FA5}">
                      <a16:colId xmlns:a16="http://schemas.microsoft.com/office/drawing/2014/main" val="37893797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i="0" dirty="0"/>
                        <a:t>Scope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86270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Publication Date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25.07.1952–20.07.1974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38963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Publication Place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Hong Kong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50747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Number of Issues*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1,128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55330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Number of Articles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79,482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91732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/>
                        <a:t>Fulltext</a:t>
                      </a:r>
                      <a:r>
                        <a:rPr lang="en-US" sz="2400" dirty="0"/>
                        <a:t> Character Count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58,784,831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2489922"/>
                  </a:ext>
                </a:extLst>
              </a:tr>
            </a:tbl>
          </a:graphicData>
        </a:graphic>
      </p:graphicFrame>
      <p:sp>
        <p:nvSpPr>
          <p:cNvPr id="8" name="矩形 6">
            <a:extLst>
              <a:ext uri="{FF2B5EF4-FFF2-40B4-BE49-F238E27FC236}">
                <a16:creationId xmlns:a16="http://schemas.microsoft.com/office/drawing/2014/main" id="{4D54B38C-3CF4-4E6C-A568-F5D3A91D8E9B}"/>
              </a:ext>
            </a:extLst>
          </p:cNvPr>
          <p:cNvSpPr/>
          <p:nvPr/>
        </p:nvSpPr>
        <p:spPr>
          <a:xfrm>
            <a:off x="379095" y="5845548"/>
            <a:ext cx="590892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en-US" sz="1200" i="1" dirty="0"/>
              <a:t>*Note: some 1967 issues missing </a:t>
            </a:r>
            <a:endParaRPr lang="en-US" altLang="zh-HK" sz="1200" dirty="0"/>
          </a:p>
        </p:txBody>
      </p:sp>
    </p:spTree>
    <p:extLst>
      <p:ext uri="{BB962C8B-B14F-4D97-AF65-F5344CB8AC3E}">
        <p14:creationId xmlns:p14="http://schemas.microsoft.com/office/powerpoint/2010/main" val="40352961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>
            <a:extLst>
              <a:ext uri="{FF2B5EF4-FFF2-40B4-BE49-F238E27FC236}">
                <a16:creationId xmlns:a16="http://schemas.microsoft.com/office/drawing/2014/main" id="{7EFFD72C-3D79-4AF5-8C20-01506860C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 dirty="0"/>
              <a:t>HKLIT 3Ds – Data (biographical data)</a:t>
            </a:r>
            <a:endParaRPr lang="zh-HK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D7FE0B-F52F-4413-B5DE-1DC2D9796B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5CE4AD42-A118-4547-B639-D6E8E7AE3A9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9751" y="6435802"/>
            <a:ext cx="2748308" cy="355598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4D54B38C-3CF4-4E6C-A568-F5D3A91D8E9B}"/>
              </a:ext>
            </a:extLst>
          </p:cNvPr>
          <p:cNvSpPr/>
          <p:nvPr/>
        </p:nvSpPr>
        <p:spPr>
          <a:xfrm>
            <a:off x="821054" y="1893898"/>
            <a:ext cx="8573135" cy="8309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US" altLang="zh-TW" sz="2400" dirty="0">
                <a:latin typeface="Calibri"/>
                <a:ea typeface="新細明體"/>
                <a:cs typeface="+mn-lt"/>
              </a:rPr>
              <a:t>560 Hong Kong Writers from</a:t>
            </a:r>
            <a:r>
              <a:rPr lang="zh-TW" sz="2400">
                <a:ea typeface="+mn-lt"/>
                <a:cs typeface="+mn-lt"/>
              </a:rPr>
              <a:t>《</a:t>
            </a:r>
            <a:r>
              <a:rPr lang="zh-TW" altLang="en-US" sz="2400">
                <a:latin typeface="新細明體"/>
                <a:ea typeface="新細明體"/>
              </a:rPr>
              <a:t>香港作家傳略</a:t>
            </a:r>
            <a:r>
              <a:rPr lang="en-US" altLang="zh-TW" sz="2400" dirty="0">
                <a:latin typeface="Calibri"/>
                <a:ea typeface="新細明體"/>
                <a:cs typeface="Calibri"/>
              </a:rPr>
              <a:t>》</a:t>
            </a:r>
            <a:r>
              <a:rPr lang="en-US" sz="2400" dirty="0">
                <a:latin typeface="PMingLiU"/>
                <a:ea typeface="PMingLiU"/>
              </a:rPr>
              <a:t>  </a:t>
            </a:r>
            <a:r>
              <a:rPr lang="en-US" altLang="zh-TW" sz="2400" dirty="0">
                <a:latin typeface="新細明體"/>
                <a:ea typeface="新細明體"/>
                <a:sym typeface="Wingdings" panose="05000000000000000000" pitchFamily="2" charset="2"/>
              </a:rPr>
              <a:t></a:t>
            </a:r>
            <a:r>
              <a:rPr lang="en-US" sz="2400" dirty="0"/>
              <a:t>Hong Kong Writers Profile (</a:t>
            </a:r>
            <a:r>
              <a:rPr lang="zh-TW" altLang="en-US" sz="2400" dirty="0">
                <a:latin typeface="Calibri"/>
                <a:ea typeface="新細明體"/>
                <a:cs typeface="+mn-lt"/>
              </a:rPr>
              <a:t>香港作家資料庫</a:t>
            </a:r>
            <a:r>
              <a:rPr lang="en-US" altLang="zh-TW" sz="2400" dirty="0">
                <a:latin typeface="Calibri"/>
                <a:ea typeface="新細明體"/>
                <a:cs typeface="+mn-lt"/>
              </a:rPr>
              <a:t>) for social network analysis </a:t>
            </a:r>
            <a:endParaRPr lang="zh-TW" altLang="zh-HK" sz="2400">
              <a:latin typeface="Calibri"/>
              <a:ea typeface="新細明體"/>
              <a:cs typeface="+mn-lt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073" y="2863749"/>
            <a:ext cx="2055146" cy="295633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85219" y="2926946"/>
            <a:ext cx="4695538" cy="2742334"/>
          </a:xfrm>
          <a:prstGeom prst="rect">
            <a:avLst/>
          </a:prstGeom>
        </p:spPr>
      </p:pic>
      <p:pic>
        <p:nvPicPr>
          <p:cNvPr id="8" name="Content Placeholder 3">
            <a:hlinkClick r:id="rId5"/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479" y="2729767"/>
            <a:ext cx="4684521" cy="2274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9891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07DFB7-332C-4750-AA4B-D164A12583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79" y="601563"/>
            <a:ext cx="10600779" cy="1115477"/>
          </a:xfrm>
        </p:spPr>
        <p:txBody>
          <a:bodyPr>
            <a:noAutofit/>
          </a:bodyPr>
          <a:lstStyle/>
          <a:p>
            <a:r>
              <a:rPr lang="en-US" sz="3600" dirty="0"/>
              <a:t>HKLIT 3Ds – Digital Scholarship </a:t>
            </a:r>
            <a:r>
              <a:rPr lang="en-US" sz="3600" dirty="0" smtClean="0"/>
              <a:t>tools </a:t>
            </a:r>
            <a:endParaRPr lang="zh-TW" altLang="en-US" dirty="0"/>
          </a:p>
        </p:txBody>
      </p:sp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5CE4AD42-A118-4547-B639-D6E8E7AE3A9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9751" y="6435802"/>
            <a:ext cx="2748308" cy="3555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112" y="1981169"/>
            <a:ext cx="10399204" cy="4144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496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07DFB7-332C-4750-AA4B-D164A1258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ea typeface="+mj-lt"/>
                <a:cs typeface="+mj-lt"/>
              </a:rPr>
              <a:t>HKLIT 3Ds – Digital Scholarship tools</a:t>
            </a:r>
            <a:br>
              <a:rPr lang="en-US" dirty="0">
                <a:ea typeface="+mj-lt"/>
                <a:cs typeface="+mj-lt"/>
              </a:rPr>
            </a:br>
            <a:r>
              <a:rPr lang="en-HK" altLang="zh-TW" dirty="0">
                <a:ea typeface="+mj-lt"/>
                <a:cs typeface="+mj-lt"/>
              </a:rPr>
              <a:t>Data Exploration and Sharing</a:t>
            </a:r>
            <a:endParaRPr lang="zh-TW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D7FE0B-F52F-4413-B5DE-1DC2D9796B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3373120" cy="4023360"/>
          </a:xfrm>
        </p:spPr>
        <p:txBody>
          <a:bodyPr vert="horz" lIns="0" tIns="45720" rIns="0" bIns="45720" rtlCol="0" anchor="t">
            <a:normAutofit/>
          </a:bodyPr>
          <a:lstStyle/>
          <a:p>
            <a:r>
              <a:rPr lang="en-US" dirty="0">
                <a:cs typeface="Calibri"/>
              </a:rPr>
              <a:t> </a:t>
            </a:r>
            <a:endParaRPr lang="en-US" dirty="0"/>
          </a:p>
        </p:txBody>
      </p:sp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5CE4AD42-A118-4547-B639-D6E8E7AE3A9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9751" y="6435802"/>
            <a:ext cx="2748308" cy="355598"/>
          </a:xfrm>
          <a:prstGeom prst="rect">
            <a:avLst/>
          </a:prstGeom>
        </p:spPr>
      </p:pic>
      <p:pic>
        <p:nvPicPr>
          <p:cNvPr id="4" name="Picture 3">
            <a:hlinkClick r:id="rId3"/>
          </p:cNvPr>
          <p:cNvPicPr>
            <a:picLocks noChangeAspect="1"/>
          </p:cNvPicPr>
          <p:nvPr/>
        </p:nvPicPr>
        <p:blipFill rotWithShape="1">
          <a:blip r:embed="rId4"/>
          <a:srcRect l="50000" t="5852" b="4096"/>
          <a:stretch/>
        </p:blipFill>
        <p:spPr>
          <a:xfrm>
            <a:off x="1536193" y="1845734"/>
            <a:ext cx="8719058" cy="4405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231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07DFB7-332C-4750-AA4B-D164A12583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79" y="449163"/>
            <a:ext cx="10600779" cy="1034197"/>
          </a:xfrm>
        </p:spPr>
        <p:txBody>
          <a:bodyPr>
            <a:noAutofit/>
          </a:bodyPr>
          <a:lstStyle/>
          <a:p>
            <a:r>
              <a:rPr lang="en-US" sz="3200" dirty="0">
                <a:ea typeface="+mj-lt"/>
                <a:cs typeface="+mj-lt"/>
              </a:rPr>
              <a:t>HKLIT 3Ds – Digital Scholarship tools</a:t>
            </a:r>
            <a:br>
              <a:rPr lang="en-US" sz="3200" dirty="0">
                <a:ea typeface="+mj-lt"/>
                <a:cs typeface="+mj-lt"/>
              </a:rPr>
            </a:br>
            <a:r>
              <a:rPr lang="en-US" sz="3200" dirty="0"/>
              <a:t>Bar Chart Race: Author Frequency of </a:t>
            </a:r>
            <a:r>
              <a:rPr lang="en-US" sz="3200" i="1" dirty="0"/>
              <a:t>The Chinese Student Weekly</a:t>
            </a:r>
            <a:endParaRPr lang="en-US" sz="3200" dirty="0">
              <a:cs typeface="Calibri Light"/>
            </a:endParaRPr>
          </a:p>
        </p:txBody>
      </p:sp>
      <p:pic>
        <p:nvPicPr>
          <p:cNvPr id="4" name="Content Placeholder 3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7353" y="1834124"/>
            <a:ext cx="6655618" cy="4478762"/>
          </a:xfrm>
        </p:spPr>
      </p:pic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5CE4AD42-A118-4547-B639-D6E8E7AE3A9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9751" y="6435802"/>
            <a:ext cx="2748308" cy="35559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0917585-C9DE-4224-B2D6-2637F813A44C}"/>
              </a:ext>
            </a:extLst>
          </p:cNvPr>
          <p:cNvSpPr txBox="1"/>
          <p:nvPr/>
        </p:nvSpPr>
        <p:spPr>
          <a:xfrm>
            <a:off x="552069" y="5542036"/>
            <a:ext cx="4166525" cy="646331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HK" dirty="0">
                <a:hlinkClick r:id="rId5"/>
              </a:rPr>
              <a:t>http://dsprojects.lib.cuhk.edu.hk/zh-hant/</a:t>
            </a:r>
            <a:endParaRPr lang="en-HK" dirty="0"/>
          </a:p>
          <a:p>
            <a:r>
              <a:rPr lang="en-HK" dirty="0">
                <a:hlinkClick r:id="rId5"/>
              </a:rPr>
              <a:t>projects/weekly-author-frequency</a:t>
            </a:r>
            <a:endParaRPr lang="en-HK" dirty="0">
              <a:cs typeface="Calibri"/>
            </a:endParaRPr>
          </a:p>
        </p:txBody>
      </p:sp>
      <p:pic>
        <p:nvPicPr>
          <p:cNvPr id="6" name="圖片 6">
            <a:extLst>
              <a:ext uri="{FF2B5EF4-FFF2-40B4-BE49-F238E27FC236}">
                <a16:creationId xmlns:a16="http://schemas.microsoft.com/office/drawing/2014/main" id="{CF3E1A31-FA92-4985-AF23-6EFF1BBEA8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1520" y="1886193"/>
            <a:ext cx="3413760" cy="3664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3005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07DFB7-332C-4750-AA4B-D164A12583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240" y="499963"/>
            <a:ext cx="10058400" cy="1156117"/>
          </a:xfrm>
        </p:spPr>
        <p:txBody>
          <a:bodyPr>
            <a:noAutofit/>
          </a:bodyPr>
          <a:lstStyle/>
          <a:p>
            <a:r>
              <a:rPr lang="en-US" sz="3200" dirty="0"/>
              <a:t>HKLIT 3Ds – Digital Scholarship tools</a:t>
            </a:r>
            <a:br>
              <a:rPr lang="en-US" sz="3200" dirty="0"/>
            </a:br>
            <a:r>
              <a:rPr lang="en-US" sz="3200" dirty="0"/>
              <a:t>Sankey Graph: The Use of Pseudonyms by Xiaosi (</a:t>
            </a:r>
            <a:r>
              <a:rPr lang="zh-TW" altLang="en-US" sz="3200">
                <a:ea typeface="新細明體"/>
              </a:rPr>
              <a:t>小思</a:t>
            </a:r>
            <a:r>
              <a:rPr lang="en-US" altLang="zh-TW" sz="3200" dirty="0">
                <a:ea typeface="新細明體"/>
              </a:rPr>
              <a:t>)</a:t>
            </a:r>
            <a:endParaRPr lang="en-US" sz="3200" dirty="0"/>
          </a:p>
        </p:txBody>
      </p:sp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5CE4AD42-A118-4547-B639-D6E8E7AE3A9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9751" y="6435802"/>
            <a:ext cx="2748308" cy="355598"/>
          </a:xfrm>
          <a:prstGeom prst="rect">
            <a:avLst/>
          </a:prstGeom>
        </p:spPr>
      </p:pic>
      <p:pic>
        <p:nvPicPr>
          <p:cNvPr id="4" name="Picture 3">
            <a:hlinkClick r:id="rId3"/>
          </p:cNvPr>
          <p:cNvPicPr>
            <a:picLocks noChangeAspect="1"/>
          </p:cNvPicPr>
          <p:nvPr/>
        </p:nvPicPr>
        <p:blipFill rotWithShape="1">
          <a:blip r:embed="rId4"/>
          <a:srcRect l="50136" t="3667" r="-73" b="3778"/>
          <a:stretch/>
        </p:blipFill>
        <p:spPr>
          <a:xfrm>
            <a:off x="3555546" y="1923018"/>
            <a:ext cx="8142513" cy="4244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197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BB04CA4-DEF4-4394-BFD6-390EF2144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436" y="635686"/>
            <a:ext cx="7479792" cy="877216"/>
          </a:xfrm>
        </p:spPr>
        <p:txBody>
          <a:bodyPr>
            <a:normAutofit fontScale="90000"/>
          </a:bodyPr>
          <a:lstStyle/>
          <a:p>
            <a:r>
              <a:rPr lang="en-US" altLang="zh-HK" dirty="0"/>
              <a:t>Hong Kong Literature </a:t>
            </a:r>
            <a:r>
              <a:rPr lang="en-US" altLang="zh-HK" dirty="0" smtClean="0"/>
              <a:t>Database (</a:t>
            </a:r>
            <a:r>
              <a:rPr lang="zh-TW" altLang="en-US" dirty="0" smtClean="0"/>
              <a:t>香港文學資料庫</a:t>
            </a:r>
            <a:r>
              <a:rPr lang="en-US" altLang="zh-TW" dirty="0" smtClean="0"/>
              <a:t>)</a:t>
            </a:r>
            <a:endParaRPr lang="zh-HK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4EF7CE4-CE3B-4124-8228-74450C2192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737360"/>
            <a:ext cx="3387052" cy="4131734"/>
          </a:xfrm>
        </p:spPr>
        <p:txBody>
          <a:bodyPr/>
          <a:lstStyle/>
          <a:p>
            <a:endParaRPr lang="zh-HK" altLang="en-US" dirty="0"/>
          </a:p>
        </p:txBody>
      </p:sp>
      <p:graphicFrame>
        <p:nvGraphicFramePr>
          <p:cNvPr id="5" name="Diagram 3">
            <a:extLst>
              <a:ext uri="{FF2B5EF4-FFF2-40B4-BE49-F238E27FC236}">
                <a16:creationId xmlns:a16="http://schemas.microsoft.com/office/drawing/2014/main" id="{8343A9F6-D3C5-4603-9949-838017EAC22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95349472"/>
              </p:ext>
            </p:extLst>
          </p:nvPr>
        </p:nvGraphicFramePr>
        <p:xfrm>
          <a:off x="5205634" y="1753293"/>
          <a:ext cx="6610388" cy="48136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3">
            <a:extLst>
              <a:ext uri="{FF2B5EF4-FFF2-40B4-BE49-F238E27FC236}">
                <a16:creationId xmlns:a16="http://schemas.microsoft.com/office/drawing/2014/main" id="{B4DF6232-EEFE-49A9-8D44-DC1CDBE8D0AA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50158" t="3247" b="3829"/>
          <a:stretch/>
        </p:blipFill>
        <p:spPr>
          <a:xfrm>
            <a:off x="8673525" y="0"/>
            <a:ext cx="3313284" cy="1737360"/>
          </a:xfrm>
          <a:prstGeom prst="rect">
            <a:avLst/>
          </a:prstGeom>
        </p:spPr>
      </p:pic>
      <p:graphicFrame>
        <p:nvGraphicFramePr>
          <p:cNvPr id="7" name="Table 5">
            <a:extLst>
              <a:ext uri="{FF2B5EF4-FFF2-40B4-BE49-F238E27FC236}">
                <a16:creationId xmlns:a16="http://schemas.microsoft.com/office/drawing/2014/main" id="{B18261A8-F698-427E-B077-3C990EEC1C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9199510"/>
              </p:ext>
            </p:extLst>
          </p:nvPr>
        </p:nvGraphicFramePr>
        <p:xfrm>
          <a:off x="180974" y="1737360"/>
          <a:ext cx="4981575" cy="4305027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222625">
                  <a:extLst>
                    <a:ext uri="{9D8B030D-6E8A-4147-A177-3AD203B41FA5}">
                      <a16:colId xmlns:a16="http://schemas.microsoft.com/office/drawing/2014/main" val="2054652587"/>
                    </a:ext>
                  </a:extLst>
                </a:gridCol>
                <a:gridCol w="1758950">
                  <a:extLst>
                    <a:ext uri="{9D8B030D-6E8A-4147-A177-3AD203B41FA5}">
                      <a16:colId xmlns:a16="http://schemas.microsoft.com/office/drawing/2014/main" val="3789379749"/>
                    </a:ext>
                  </a:extLst>
                </a:gridCol>
              </a:tblGrid>
              <a:tr h="432124">
                <a:tc>
                  <a:txBody>
                    <a:bodyPr/>
                    <a:lstStyle/>
                    <a:p>
                      <a:r>
                        <a:rPr lang="en-US" sz="2400" dirty="0"/>
                        <a:t>Summary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8627028"/>
                  </a:ext>
                </a:extLst>
              </a:tr>
              <a:tr h="777823">
                <a:tc>
                  <a:txBody>
                    <a:bodyPr/>
                    <a:lstStyle/>
                    <a:p>
                      <a:r>
                        <a:rPr lang="en-US" sz="2400" dirty="0"/>
                        <a:t>Number of records migrated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587,919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3896383"/>
                  </a:ext>
                </a:extLst>
              </a:tr>
              <a:tr h="777823">
                <a:tc>
                  <a:txBody>
                    <a:bodyPr/>
                    <a:lstStyle/>
                    <a:p>
                      <a:r>
                        <a:rPr lang="en-US" sz="2400" dirty="0"/>
                        <a:t>Number of sources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ca. 3,716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5074756"/>
                  </a:ext>
                </a:extLst>
              </a:tr>
              <a:tr h="1123522">
                <a:tc>
                  <a:txBody>
                    <a:bodyPr/>
                    <a:lstStyle/>
                    <a:p>
                      <a:r>
                        <a:rPr lang="en-US" sz="2400" dirty="0"/>
                        <a:t>Fulltext character counts (without space)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ca.</a:t>
                      </a:r>
                      <a:r>
                        <a:rPr lang="zh-TW" altLang="en-US" sz="2400" dirty="0"/>
                        <a:t> </a:t>
                      </a:r>
                      <a:r>
                        <a:rPr lang="en-US" sz="2400" dirty="0"/>
                        <a:t>228,092,726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5533096"/>
                  </a:ext>
                </a:extLst>
              </a:tr>
              <a:tr h="1123522">
                <a:tc>
                  <a:txBody>
                    <a:bodyPr/>
                    <a:lstStyle/>
                    <a:p>
                      <a:r>
                        <a:rPr lang="en-US" sz="2400" dirty="0"/>
                        <a:t>Time period covered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from 1921 to 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9173290"/>
                  </a:ext>
                </a:extLst>
              </a:tr>
            </a:tbl>
          </a:graphicData>
        </a:graphic>
      </p:graphicFrame>
      <p:pic>
        <p:nvPicPr>
          <p:cNvPr id="8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929D74D3-8403-4916-87E6-EB183528046A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9751" y="6435802"/>
            <a:ext cx="2748308" cy="355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95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07DFB7-332C-4750-AA4B-D164A12583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479643"/>
            <a:ext cx="10058400" cy="1003717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HKLIT</a:t>
            </a:r>
            <a:r>
              <a:rPr lang="en-US" sz="3200" dirty="0">
                <a:ea typeface="+mj-lt"/>
                <a:cs typeface="+mj-lt"/>
              </a:rPr>
              <a:t> 3Ds – Digital Scholarship tools</a:t>
            </a:r>
            <a:br>
              <a:rPr lang="en-US" sz="3200" dirty="0">
                <a:ea typeface="+mj-lt"/>
                <a:cs typeface="+mj-lt"/>
              </a:rPr>
            </a:br>
            <a:r>
              <a:rPr lang="en-US" sz="3200" dirty="0" err="1"/>
              <a:t>Wordclouds</a:t>
            </a:r>
            <a:r>
              <a:rPr lang="en-US" sz="3200" dirty="0"/>
              <a:t>: Author Frequency /</a:t>
            </a:r>
            <a:r>
              <a:rPr lang="en-US" sz="3200" dirty="0">
                <a:ea typeface="+mj-lt"/>
                <a:cs typeface="+mj-lt"/>
              </a:rPr>
              <a:t>Topic</a:t>
            </a:r>
            <a:r>
              <a:rPr lang="en-US" sz="3200" dirty="0"/>
              <a:t> Modeling of </a:t>
            </a:r>
            <a:r>
              <a:rPr lang="en-US" sz="3200" i="1" dirty="0"/>
              <a:t>The Chinese Student Weekly</a:t>
            </a:r>
            <a:endParaRPr lang="en-US" altLang="zh-TW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984248"/>
            <a:ext cx="5432828" cy="3364992"/>
          </a:xfrm>
        </p:spPr>
      </p:pic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5CE4AD42-A118-4547-B639-D6E8E7AE3A9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9751" y="6435802"/>
            <a:ext cx="2748308" cy="355598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9492" y="1984248"/>
            <a:ext cx="3099503" cy="26477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737906"/>
            <a:ext cx="3756748" cy="343783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3CD45FE-5124-425D-97AA-2CD09B4F3908}"/>
              </a:ext>
            </a:extLst>
          </p:cNvPr>
          <p:cNvSpPr txBox="1"/>
          <p:nvPr/>
        </p:nvSpPr>
        <p:spPr>
          <a:xfrm>
            <a:off x="7205473" y="5210721"/>
            <a:ext cx="41970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dirty="0">
                <a:hlinkClick r:id="rId6"/>
              </a:rPr>
              <a:t>http://dsprojects.lib.cuhk.edu.hk/zh-hant/projects/weekly-author-frequency/</a:t>
            </a:r>
            <a:endParaRPr lang="en-HK" dirty="0"/>
          </a:p>
        </p:txBody>
      </p:sp>
    </p:spTree>
    <p:extLst>
      <p:ext uri="{BB962C8B-B14F-4D97-AF65-F5344CB8AC3E}">
        <p14:creationId xmlns:p14="http://schemas.microsoft.com/office/powerpoint/2010/main" val="1238681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>
            <a:extLst>
              <a:ext uri="{FF2B5EF4-FFF2-40B4-BE49-F238E27FC236}">
                <a16:creationId xmlns:a16="http://schemas.microsoft.com/office/drawing/2014/main" id="{7EFFD72C-3D79-4AF5-8C20-01506860C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 dirty="0"/>
              <a:t>HKLIT 3Ds – Digital Scholarship Infrastructure</a:t>
            </a:r>
            <a:endParaRPr lang="zh-HK" altLang="en-US" dirty="0"/>
          </a:p>
        </p:txBody>
      </p:sp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5CE4AD42-A118-4547-B639-D6E8E7AE3A9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9751" y="6435802"/>
            <a:ext cx="2748308" cy="355598"/>
          </a:xfrm>
          <a:prstGeom prst="rect">
            <a:avLst/>
          </a:prstGeom>
        </p:spPr>
      </p:pic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574694488"/>
              </p:ext>
            </p:extLst>
          </p:nvPr>
        </p:nvGraphicFramePr>
        <p:xfrm>
          <a:off x="3908984" y="1880407"/>
          <a:ext cx="7434072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" name="Content Placeholder 3">
            <a:hlinkClick r:id="rId8"/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 flipV="1">
            <a:off x="708372" y="3766968"/>
            <a:ext cx="1585953" cy="1216046"/>
          </a:xfrm>
          <a:prstGeom prst="rect">
            <a:avLst/>
          </a:prstGeom>
        </p:spPr>
      </p:pic>
      <p:pic>
        <p:nvPicPr>
          <p:cNvPr id="11" name="Picture 10">
            <a:hlinkClick r:id="rId10"/>
          </p:cNvPr>
          <p:cNvPicPr>
            <a:picLocks noChangeAspect="1"/>
          </p:cNvPicPr>
          <p:nvPr/>
        </p:nvPicPr>
        <p:blipFill rotWithShape="1">
          <a:blip r:embed="rId11"/>
          <a:srcRect l="50136" t="3667" r="-73" b="3778"/>
          <a:stretch/>
        </p:blipFill>
        <p:spPr>
          <a:xfrm>
            <a:off x="1913617" y="5050339"/>
            <a:ext cx="1925068" cy="1003493"/>
          </a:xfrm>
          <a:prstGeom prst="rect">
            <a:avLst/>
          </a:prstGeom>
        </p:spPr>
      </p:pic>
      <p:pic>
        <p:nvPicPr>
          <p:cNvPr id="12" name="Content Placeholder 3">
            <a:hlinkClick r:id="rId12"/>
          </p:cNvPr>
          <p:cNvPicPr>
            <a:picLocks noChangeAspect="1"/>
          </p:cNvPicPr>
          <p:nvPr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203" y="1880407"/>
            <a:ext cx="2205929" cy="107112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E92AF72-4251-4C72-9FC1-C1C3E61E5B73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7892" t="29280" r="14765" b="12821"/>
          <a:stretch/>
        </p:blipFill>
        <p:spPr>
          <a:xfrm flipV="1">
            <a:off x="2294325" y="2484097"/>
            <a:ext cx="1958550" cy="824314"/>
          </a:xfrm>
          <a:prstGeom prst="rect">
            <a:avLst/>
          </a:prstGeom>
        </p:spPr>
      </p:pic>
      <p:pic>
        <p:nvPicPr>
          <p:cNvPr id="13" name="Content Placeholder 3"/>
          <p:cNvPicPr>
            <a:picLocks noChangeAspect="1"/>
          </p:cNvPicPr>
          <p:nvPr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8806" y="3614481"/>
            <a:ext cx="1819753" cy="1129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756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>
            <a:extLst>
              <a:ext uri="{FF2B5EF4-FFF2-40B4-BE49-F238E27FC236}">
                <a16:creationId xmlns:a16="http://schemas.microsoft.com/office/drawing/2014/main" id="{7EFFD72C-3D79-4AF5-8C20-01506860C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HK" dirty="0">
                <a:ea typeface="新細明體"/>
              </a:rPr>
              <a:t>HKLIT 3Ds – Digital Scholarship Infrastructure – Why Knowledge Graph?</a:t>
            </a:r>
            <a:endParaRPr lang="zh-HK" alt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329247406"/>
              </p:ext>
            </p:extLst>
          </p:nvPr>
        </p:nvGraphicFramePr>
        <p:xfrm>
          <a:off x="1426464" y="1883664"/>
          <a:ext cx="9189720" cy="4288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5CE4AD42-A118-4547-B639-D6E8E7AE3A9F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9751" y="6435802"/>
            <a:ext cx="2748308" cy="355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3366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A75FCBA-5F0C-44B1-80F0-002BC07D4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 dirty="0"/>
              <a:t>HKLIT 3Ds – Digital Scholarship Infrastructure</a:t>
            </a:r>
            <a:endParaRPr lang="zh-HK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1208" y="1845734"/>
            <a:ext cx="5035631" cy="2195164"/>
          </a:xfrm>
        </p:spPr>
        <p:txBody>
          <a:bodyPr vert="horz" lIns="0" tIns="45720" rIns="0" bIns="45720" rtlCol="0" anchor="t"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Knowledge Graph  (KG) stores a domain’s data as entities and relationships using a graph model, which abides by an ontology. 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A domain’s ontology defines its members (entities, relationships) and their properties in a way that resembles the real world.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Modelling </a:t>
            </a:r>
            <a:r>
              <a:rPr lang="en-US" dirty="0" err="1"/>
              <a:t>HKlit</a:t>
            </a:r>
            <a:r>
              <a:rPr lang="en-US" dirty="0"/>
              <a:t> data sets (</a:t>
            </a:r>
            <a:r>
              <a:rPr lang="en-US" dirty="0">
                <a:ea typeface="+mn-lt"/>
                <a:cs typeface="+mn-lt"/>
              </a:rPr>
              <a:t>Person/Organization/event/</a:t>
            </a:r>
            <a:r>
              <a:rPr lang="en-US" dirty="0"/>
              <a:t>) in Ontology, </a:t>
            </a:r>
            <a:r>
              <a:rPr lang="en-US" dirty="0">
                <a:latin typeface="Calibri"/>
                <a:ea typeface="新細明體"/>
                <a:cs typeface="Calibri"/>
              </a:rPr>
              <a:t>i</a:t>
            </a:r>
            <a:r>
              <a:rPr lang="en-US" altLang="zh-HK" kern="100" dirty="0">
                <a:latin typeface="Calibri"/>
                <a:ea typeface="新細明體"/>
                <a:cs typeface="Times New Roman"/>
              </a:rPr>
              <a:t>ncluding </a:t>
            </a:r>
            <a:r>
              <a:rPr lang="en-US" altLang="zh-TW" kern="100" dirty="0">
                <a:ea typeface="+mn-lt"/>
                <a:cs typeface="+mn-lt"/>
              </a:rPr>
              <a:t>《</a:t>
            </a:r>
            <a:r>
              <a:rPr lang="zh-TW" altLang="zh-HK" kern="100">
                <a:latin typeface="Calibri"/>
                <a:ea typeface="新細明體"/>
                <a:cs typeface="Times New Roman"/>
              </a:rPr>
              <a:t>香港作家傳略</a:t>
            </a:r>
            <a:r>
              <a:rPr lang="en-US" altLang="zh-TW" kern="100" dirty="0">
                <a:ea typeface="+mn-lt"/>
                <a:cs typeface="+mn-lt"/>
              </a:rPr>
              <a:t>》</a:t>
            </a:r>
            <a:r>
              <a:rPr lang="en-US" altLang="zh-HK" kern="100" dirty="0">
                <a:latin typeface="Calibri"/>
                <a:ea typeface="新細明體"/>
                <a:cs typeface="Times New Roman"/>
              </a:rPr>
              <a:t>, </a:t>
            </a:r>
            <a:r>
              <a:rPr lang="en-US" altLang="zh-TW" kern="100" dirty="0">
                <a:ea typeface="+mn-lt"/>
                <a:cs typeface="+mn-lt"/>
              </a:rPr>
              <a:t>《</a:t>
            </a:r>
            <a:r>
              <a:rPr lang="zh-TW" altLang="en-US" kern="100">
                <a:ea typeface="+mn-lt"/>
                <a:cs typeface="+mn-lt"/>
              </a:rPr>
              <a:t>香港古典詩文集經眼錄</a:t>
            </a:r>
            <a:r>
              <a:rPr lang="en-US" altLang="zh-TW" kern="100" dirty="0">
                <a:ea typeface="+mn-lt"/>
                <a:cs typeface="+mn-lt"/>
              </a:rPr>
              <a:t>》</a:t>
            </a:r>
            <a:r>
              <a:rPr lang="en-US" altLang="zh-HK" kern="100" dirty="0">
                <a:latin typeface="Calibri"/>
                <a:ea typeface="新細明體"/>
                <a:cs typeface="Times New Roman"/>
              </a:rPr>
              <a:t>, CU's </a:t>
            </a:r>
            <a:r>
              <a:rPr lang="en-US" altLang="zh-TW" kern="100" dirty="0">
                <a:latin typeface="Calibri"/>
                <a:ea typeface="新細明體"/>
                <a:cs typeface="Times New Roman"/>
              </a:rPr>
              <a:t>pennames data</a:t>
            </a:r>
            <a:r>
              <a:rPr lang="en-US" altLang="zh-HK" kern="100" dirty="0">
                <a:latin typeface="Calibri"/>
                <a:ea typeface="新細明體"/>
                <a:cs typeface="Times New Roman"/>
              </a:rPr>
              <a:t> set &amp; HKLIT's data set.</a:t>
            </a:r>
            <a:r>
              <a:rPr lang="en-US" dirty="0"/>
              <a:t> </a:t>
            </a:r>
            <a:endParaRPr lang="en-US" dirty="0">
              <a:cs typeface="Calibri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altLang="zh-HK" kern="100" dirty="0">
              <a:latin typeface="Calibri"/>
              <a:ea typeface="新細明體"/>
              <a:cs typeface="Times New Roman"/>
            </a:endParaRPr>
          </a:p>
        </p:txBody>
      </p:sp>
      <p:pic>
        <p:nvPicPr>
          <p:cNvPr id="6" name="Content Placeholder 6" descr="Diagram&#10;&#10;Description automatically generated">
            <a:extLst>
              <a:ext uri="{FF2B5EF4-FFF2-40B4-BE49-F238E27FC236}">
                <a16:creationId xmlns:a16="http://schemas.microsoft.com/office/drawing/2014/main" id="{7E33BEBB-7F88-4907-B335-3CB36CD9A4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643" y="3962965"/>
            <a:ext cx="5307164" cy="176259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9238" y="1802438"/>
            <a:ext cx="5552764" cy="448557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1361" y="333483"/>
            <a:ext cx="2612295" cy="11770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69036"/>
            <a:ext cx="1166735" cy="1241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9775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A75FCBA-5F0C-44B1-80F0-002BC07D4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 dirty="0"/>
              <a:t>HKLIT 3Ds – Digital Scholarship Infrastructure</a:t>
            </a:r>
            <a:endParaRPr lang="zh-HK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1097280" y="1938528"/>
            <a:ext cx="4877750" cy="92333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endParaRPr lang="en-US" dirty="0"/>
          </a:p>
          <a:p>
            <a:r>
              <a:rPr lang="en-US" dirty="0"/>
              <a:t> 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98" y="498483"/>
            <a:ext cx="1166735" cy="124152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1361" y="333483"/>
            <a:ext cx="2612295" cy="1177082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706612" y="2081628"/>
            <a:ext cx="5098681" cy="4081428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HKBDD – Writer Profile is made of a graph data store coupled with an Ontology as a subset of Hong Kong biographical database (HKBDB).</a:t>
            </a:r>
            <a:endParaRPr lang="en-US" dirty="0">
              <a:cs typeface="Calibri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TW" dirty="0">
                <a:ea typeface="新細明體"/>
              </a:rPr>
              <a:t>Visual layer - Open DS applications for HKLIT text</a:t>
            </a:r>
            <a:r>
              <a:rPr lang="zh-TW" altLang="en-US" dirty="0">
                <a:ea typeface="新細明體"/>
              </a:rPr>
              <a:t> </a:t>
            </a:r>
            <a:r>
              <a:rPr lang="en-US" altLang="zh-TW" dirty="0">
                <a:ea typeface="新細明體"/>
              </a:rPr>
              <a:t>Analysis and visualization tools</a:t>
            </a:r>
            <a:r>
              <a:rPr lang="en-US" altLang="zh-TW" dirty="0">
                <a:latin typeface="Calibri Light" panose="020F0302020204030204"/>
                <a:ea typeface="新細明體"/>
              </a:rPr>
              <a:t> (</a:t>
            </a:r>
            <a:r>
              <a:rPr lang="en-US" altLang="zh-TW" dirty="0">
                <a:ea typeface="新細明體"/>
              </a:rPr>
              <a:t>Basis biographical/ SNA/Timeline)</a:t>
            </a:r>
            <a:endParaRPr lang="zh-TW" altLang="en-US" dirty="0">
              <a:ea typeface="新細明體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en-US" altLang="zh-TW" dirty="0">
                <a:ea typeface="新細明體"/>
              </a:rPr>
              <a:t>Query layer – Query language (i.e. SPARQL)</a:t>
            </a:r>
            <a:r>
              <a:rPr lang="zh-TW" altLang="en-US" dirty="0">
                <a:ea typeface="新細明體"/>
              </a:rPr>
              <a:t> </a:t>
            </a:r>
            <a:r>
              <a:rPr lang="en-US" altLang="zh-TW" dirty="0">
                <a:ea typeface="新細明體"/>
              </a:rPr>
              <a:t>to query data stored in KG (Complex queries to provide research insight)</a:t>
            </a:r>
            <a:endParaRPr lang="en-US" altLang="zh-TW" dirty="0">
              <a:ea typeface="新細明體"/>
              <a:cs typeface="Calibri"/>
            </a:endParaRPr>
          </a:p>
          <a:p>
            <a:pPr lvl="0"/>
            <a:endParaRPr lang="zh-TW" altLang="en-US" dirty="0"/>
          </a:p>
        </p:txBody>
      </p:sp>
      <p:pic>
        <p:nvPicPr>
          <p:cNvPr id="8" name="Content Placeholder 7">
            <a:hlinkClick r:id="rId4"/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5839483" y="2002536"/>
            <a:ext cx="5636494" cy="2851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2899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A75FCBA-5F0C-44B1-80F0-002BC07D4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 dirty="0"/>
              <a:t>HKLIT 3Ds – Digital Scholarship Infrastructure</a:t>
            </a:r>
            <a:endParaRPr lang="zh-HK" altLang="en-US" dirty="0"/>
          </a:p>
        </p:txBody>
      </p:sp>
      <p:sp>
        <p:nvSpPr>
          <p:cNvPr id="5" name="內容版面配置區 4">
            <a:extLst>
              <a:ext uri="{FF2B5EF4-FFF2-40B4-BE49-F238E27FC236}">
                <a16:creationId xmlns:a16="http://schemas.microsoft.com/office/drawing/2014/main" id="{783DD027-D75C-4593-ADD0-A48552413C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HK" altLang="en-US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2DB2F65F-B22E-466A-9943-EE47AB1687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0435" y="1185123"/>
            <a:ext cx="5345703" cy="3935518"/>
          </a:xfrm>
          <a:prstGeom prst="rect">
            <a:avLst/>
          </a:prstGeom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DE2244E7-9826-4021-9B18-8AC9088537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37360"/>
            <a:ext cx="6534150" cy="44836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9649" y="178229"/>
            <a:ext cx="2612295" cy="11770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648" y="286603"/>
            <a:ext cx="1166735" cy="1241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3628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>
            <a:extLst>
              <a:ext uri="{FF2B5EF4-FFF2-40B4-BE49-F238E27FC236}">
                <a16:creationId xmlns:a16="http://schemas.microsoft.com/office/drawing/2014/main" id="{7EFFD72C-3D79-4AF5-8C20-01506860C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 dirty="0"/>
              <a:t>HKLIT 3Ds – Digital Scholarship Infrastructure</a:t>
            </a:r>
            <a:endParaRPr lang="zh-HK" alt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95920171"/>
              </p:ext>
            </p:extLst>
          </p:nvPr>
        </p:nvGraphicFramePr>
        <p:xfrm>
          <a:off x="4977219" y="1924378"/>
          <a:ext cx="6720840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5CE4AD42-A118-4547-B639-D6E8E7AE3A9F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9751" y="6435802"/>
            <a:ext cx="2748308" cy="355598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731520" y="1924378"/>
            <a:ext cx="4727448" cy="4023360"/>
          </a:xfrm>
          <a:prstGeom prst="rect">
            <a:avLst/>
          </a:prstGeom>
        </p:spPr>
        <p:txBody>
          <a:bodyPr vert="horz" lIns="0" tIns="45720" rIns="0" bIns="45720" rtlCol="0" anchor="t">
            <a:normAutofit lnSpcReduction="1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Potential for future development:</a:t>
            </a:r>
          </a:p>
          <a:p>
            <a:pPr marL="0" indent="0">
              <a:buNone/>
            </a:pPr>
            <a:endParaRPr lang="en-US" dirty="0"/>
          </a:p>
          <a:p>
            <a:pPr marL="383540" lvl="1">
              <a:buFont typeface="Wingdings" panose="05000000000000000000" pitchFamily="2" charset="2"/>
              <a:buChar char="Ø"/>
            </a:pPr>
            <a:r>
              <a:rPr lang="en-US" dirty="0"/>
              <a:t>HKBDB’s Knowledge Graph (Public data) open to HKLIT  researcher to integrate with their research data (private data). </a:t>
            </a:r>
            <a:endParaRPr lang="en-US" dirty="0">
              <a:cs typeface="Calibri"/>
            </a:endParaRPr>
          </a:p>
          <a:p>
            <a:pPr marL="383540" lvl="1">
              <a:buFont typeface="Calibri" panose="05000000000000000000" pitchFamily="2" charset="2"/>
              <a:buChar char="◦"/>
            </a:pPr>
            <a:r>
              <a:rPr lang="en-US" dirty="0"/>
              <a:t>Continuous integration of HK related data sets from multiple sources and of different formats, from structured (i.e. excel) </a:t>
            </a:r>
            <a:r>
              <a:rPr lang="en-US" dirty="0">
                <a:ea typeface="+mn-lt"/>
                <a:cs typeface="+mn-lt"/>
              </a:rPr>
              <a:t> E.g. Hong Kong Visual art Yearbooks and</a:t>
            </a:r>
            <a:r>
              <a:rPr lang="en-US" dirty="0"/>
              <a:t> unstructured (i.e. text) e.g. Who's </a:t>
            </a:r>
            <a:r>
              <a:rPr lang="en-US" dirty="0" smtClean="0"/>
              <a:t>who in HK.</a:t>
            </a:r>
            <a:endParaRPr lang="en-US" dirty="0">
              <a:cs typeface="Calibri"/>
            </a:endParaRPr>
          </a:p>
          <a:p>
            <a:pPr marL="383540" lvl="1">
              <a:buFont typeface="Calibri" panose="05000000000000000000" pitchFamily="2" charset="2"/>
              <a:buChar char="◦"/>
            </a:pPr>
            <a:r>
              <a:rPr lang="en-US" dirty="0" smtClean="0"/>
              <a:t>Transfers </a:t>
            </a:r>
            <a:r>
              <a:rPr lang="en-US" dirty="0"/>
              <a:t>to connected data (Linked Open Data) linking to GLAM's resources.</a:t>
            </a:r>
            <a:endParaRPr lang="en-US" dirty="0">
              <a:cs typeface="Calibri"/>
            </a:endParaRPr>
          </a:p>
          <a:p>
            <a:pPr marL="383540" lvl="1">
              <a:buFont typeface="Wingdings" panose="05000000000000000000" pitchFamily="2" charset="2"/>
              <a:buChar char="Ø"/>
            </a:pPr>
            <a:r>
              <a:rPr lang="en-US" dirty="0"/>
              <a:t>Provides a host of advanced features such as semantic search (Linked data endpoint) and support Machine Learning (ML).</a:t>
            </a:r>
            <a:endParaRPr lang="en-US" dirty="0">
              <a:cs typeface="Calibri"/>
            </a:endParaRPr>
          </a:p>
        </p:txBody>
      </p:sp>
      <p:pic>
        <p:nvPicPr>
          <p:cNvPr id="371" name="Picture 370" descr="A picture containing chart&#10;&#10;Description automatically generated">
            <a:extLst>
              <a:ext uri="{FF2B5EF4-FFF2-40B4-BE49-F238E27FC236}">
                <a16:creationId xmlns:a16="http://schemas.microsoft.com/office/drawing/2014/main" id="{DB9F6A79-EC25-400B-837D-7F4E610F8EC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75854" y="325434"/>
            <a:ext cx="2612295" cy="11770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325434"/>
            <a:ext cx="1166735" cy="1241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353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>
            <a:extLst>
              <a:ext uri="{FF2B5EF4-FFF2-40B4-BE49-F238E27FC236}">
                <a16:creationId xmlns:a16="http://schemas.microsoft.com/office/drawing/2014/main" id="{7EFFD72C-3D79-4AF5-8C20-01506860C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844621"/>
          </a:xfrm>
        </p:spPr>
        <p:txBody>
          <a:bodyPr/>
          <a:lstStyle/>
          <a:p>
            <a:r>
              <a:rPr lang="en-US" altLang="zh-TW" dirty="0">
                <a:latin typeface="Calibri"/>
                <a:ea typeface="新細明體"/>
                <a:cs typeface="Calibri"/>
              </a:rPr>
              <a:t>Special</a:t>
            </a:r>
            <a:r>
              <a:rPr lang="zh-TW" dirty="0">
                <a:latin typeface="Calibri"/>
                <a:ea typeface="新細明體"/>
                <a:cs typeface="Calibri"/>
              </a:rPr>
              <a:t> </a:t>
            </a:r>
            <a:r>
              <a:rPr lang="en-US" altLang="zh-TW" dirty="0">
                <a:latin typeface="Calibri"/>
                <a:ea typeface="新細明體"/>
                <a:cs typeface="Calibri"/>
              </a:rPr>
              <a:t>Thanks:</a:t>
            </a:r>
            <a:r>
              <a:rPr lang="en-US" altLang="zh-HK" dirty="0">
                <a:ea typeface="新細明體"/>
              </a:rPr>
              <a:t> </a:t>
            </a:r>
            <a:endParaRPr lang="en-US" altLang="zh-HK" dirty="0">
              <a:ea typeface="新細明體"/>
              <a:cs typeface="Calibri Light"/>
            </a:endParaRPr>
          </a:p>
        </p:txBody>
      </p:sp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5CE4AD42-A118-4547-B639-D6E8E7AE3A9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9751" y="6435802"/>
            <a:ext cx="2748308" cy="355598"/>
          </a:xfrm>
          <a:prstGeom prst="rect">
            <a:avLst/>
          </a:prstGeom>
        </p:spPr>
      </p:pic>
      <p:sp>
        <p:nvSpPr>
          <p:cNvPr id="16" name="文字方塊 15">
            <a:extLst>
              <a:ext uri="{FF2B5EF4-FFF2-40B4-BE49-F238E27FC236}">
                <a16:creationId xmlns:a16="http://schemas.microsoft.com/office/drawing/2014/main" id="{9A7B431B-7E48-4924-92A7-2E9CB4AC4187}"/>
              </a:ext>
            </a:extLst>
          </p:cNvPr>
          <p:cNvSpPr txBox="1"/>
          <p:nvPr/>
        </p:nvSpPr>
        <p:spPr>
          <a:xfrm>
            <a:off x="1555129" y="2101422"/>
            <a:ext cx="8951327" cy="424731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base"/>
            <a:r>
              <a:rPr lang="en-US" cap="all" dirty="0"/>
              <a:t>HKLIT “3Ds” implementation team members </a:t>
            </a:r>
            <a:r>
              <a:rPr lang="en-US" dirty="0"/>
              <a:t>: ​</a:t>
            </a:r>
          </a:p>
          <a:p>
            <a:endParaRPr lang="en-US" dirty="0"/>
          </a:p>
          <a:p>
            <a:pPr fontAlgn="base"/>
            <a:r>
              <a:rPr lang="en-US" dirty="0"/>
              <a:t>1. Ryun Lee, chairperson​</a:t>
            </a:r>
          </a:p>
          <a:p>
            <a:pPr fontAlgn="base"/>
            <a:r>
              <a:rPr lang="en-US" dirty="0"/>
              <a:t>2. Leo Ma, liaison with faculty of Dept. Of Chinese Literature, provide feedback on system/UAT.​</a:t>
            </a:r>
          </a:p>
          <a:p>
            <a:pPr fontAlgn="base"/>
            <a:r>
              <a:rPr lang="en-US" dirty="0"/>
              <a:t>3. Alex Chan, system development and support, Data/Digital object migration.​</a:t>
            </a:r>
          </a:p>
          <a:p>
            <a:pPr fontAlgn="base"/>
            <a:r>
              <a:rPr lang="en-US" dirty="0"/>
              <a:t>4. Vincent Lum, system development and support, Data/Digital object migration.​</a:t>
            </a:r>
          </a:p>
          <a:p>
            <a:pPr fontAlgn="base"/>
            <a:r>
              <a:rPr lang="en-US" dirty="0"/>
              <a:t>5. Wendy Wong, project leader of two HKLIT sub-projects (HKLIT Creators mapping &amp; HK writers Profiles).​</a:t>
            </a:r>
          </a:p>
          <a:p>
            <a:pPr fontAlgn="base"/>
            <a:r>
              <a:rPr lang="en-US" dirty="0"/>
              <a:t>6. Joe Chow, development support for two HKLIT sub-projects (HKLIT Creators mapping &amp; HK writers Profiles).​</a:t>
            </a:r>
          </a:p>
          <a:p>
            <a:pPr fontAlgn="base"/>
            <a:r>
              <a:rPr lang="en-US" dirty="0"/>
              <a:t>7. PL Chan, provides feedback on HKLIT data ingestion workflow and UAT; HK writers data cleansing, Liaison with SC.​</a:t>
            </a:r>
          </a:p>
          <a:p>
            <a:pPr fontAlgn="base"/>
            <a:r>
              <a:rPr lang="en-US" dirty="0"/>
              <a:t>8. Maria Lau, liaison with other stakeholders and provides feedback on system/UAT.​</a:t>
            </a:r>
          </a:p>
          <a:p>
            <a:pPr fontAlgn="base"/>
            <a:r>
              <a:rPr lang="en-US" dirty="0"/>
              <a:t>9. LF Li, liaison with other stakeholders and provides feedback on system/UAT.</a:t>
            </a:r>
          </a:p>
        </p:txBody>
      </p:sp>
    </p:spTree>
    <p:extLst>
      <p:ext uri="{BB962C8B-B14F-4D97-AF65-F5344CB8AC3E}">
        <p14:creationId xmlns:p14="http://schemas.microsoft.com/office/powerpoint/2010/main" val="31052471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>
            <a:extLst>
              <a:ext uri="{FF2B5EF4-FFF2-40B4-BE49-F238E27FC236}">
                <a16:creationId xmlns:a16="http://schemas.microsoft.com/office/drawing/2014/main" id="{7EFFD72C-3D79-4AF5-8C20-01506860C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>
                <a:latin typeface="Calibri"/>
                <a:ea typeface="新細明體"/>
                <a:cs typeface="Calibri"/>
              </a:rPr>
              <a:t>Thank you</a:t>
            </a:r>
          </a:p>
        </p:txBody>
      </p:sp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5CE4AD42-A118-4547-B639-D6E8E7AE3A9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9751" y="6435802"/>
            <a:ext cx="2748308" cy="355598"/>
          </a:xfrm>
          <a:prstGeom prst="rect">
            <a:avLst/>
          </a:prstGeom>
        </p:spPr>
      </p:pic>
      <p:sp>
        <p:nvSpPr>
          <p:cNvPr id="16" name="文字方塊 15">
            <a:extLst>
              <a:ext uri="{FF2B5EF4-FFF2-40B4-BE49-F238E27FC236}">
                <a16:creationId xmlns:a16="http://schemas.microsoft.com/office/drawing/2014/main" id="{9A7B431B-7E48-4924-92A7-2E9CB4AC4187}"/>
              </a:ext>
            </a:extLst>
          </p:cNvPr>
          <p:cNvSpPr txBox="1"/>
          <p:nvPr/>
        </p:nvSpPr>
        <p:spPr>
          <a:xfrm>
            <a:off x="1351612" y="2913088"/>
            <a:ext cx="10338214" cy="126188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altLang="zh-TW" dirty="0">
                <a:ea typeface="新細明體"/>
                <a:cs typeface="Calibri"/>
              </a:rPr>
              <a:t>Comments and Questions</a:t>
            </a:r>
            <a:endParaRPr lang="zh-TW" dirty="0"/>
          </a:p>
          <a:p>
            <a:endParaRPr lang="en-US" altLang="zh-TW" dirty="0">
              <a:ea typeface="新細明體"/>
              <a:cs typeface="Calibri"/>
            </a:endParaRPr>
          </a:p>
          <a:p>
            <a:r>
              <a:rPr lang="zh-TW" altLang="en-US" sz="2000">
                <a:ea typeface="新細明體"/>
                <a:cs typeface="Calibri"/>
              </a:rPr>
              <a:t>Email: ryunlee@cuhk.edu.hk</a:t>
            </a:r>
            <a:endParaRPr lang="zh-TW" altLang="en-US" sz="2000" dirty="0">
              <a:ea typeface="新細明體"/>
              <a:cs typeface="Calibri"/>
            </a:endParaRPr>
          </a:p>
          <a:p>
            <a:endParaRPr lang="zh-TW" altLang="en-US" sz="2000" dirty="0">
              <a:ea typeface="新細明體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56068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>
            <a:extLst>
              <a:ext uri="{FF2B5EF4-FFF2-40B4-BE49-F238E27FC236}">
                <a16:creationId xmlns:a16="http://schemas.microsoft.com/office/drawing/2014/main" id="{7EFFD72C-3D79-4AF5-8C20-01506860C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HK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Goal: Develop a new platform for open DS infrastructure and redesign the data structure. </a:t>
            </a:r>
            <a:endParaRPr lang="zh-HK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D7FE0B-F52F-4413-B5DE-1DC2D9796B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097280" y="1845734"/>
            <a:ext cx="10042668" cy="4023360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5CE4AD42-A118-4547-B639-D6E8E7AE3A9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9751" y="6435802"/>
            <a:ext cx="2748308" cy="355598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4D54B38C-3CF4-4E6C-A568-F5D3A91D8E9B}"/>
              </a:ext>
            </a:extLst>
          </p:cNvPr>
          <p:cNvSpPr/>
          <p:nvPr/>
        </p:nvSpPr>
        <p:spPr>
          <a:xfrm>
            <a:off x="523875" y="1924378"/>
            <a:ext cx="465772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buFont typeface="+mj-lt"/>
              <a:buAutoNum type="arabicPeriod"/>
            </a:pPr>
            <a:r>
              <a:rPr lang="en-US" altLang="zh-HK" sz="2400" dirty="0"/>
              <a:t>New system architecture supporting </a:t>
            </a:r>
            <a:r>
              <a:rPr lang="en-US" altLang="zh-HK" sz="2400" dirty="0">
                <a:solidFill>
                  <a:srgbClr val="FF0000"/>
                </a:solidFill>
              </a:rPr>
              <a:t>“3Ds</a:t>
            </a:r>
            <a:r>
              <a:rPr lang="en-US" altLang="zh-HK" sz="2400" dirty="0"/>
              <a:t>” approach: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altLang="zh-HK" sz="2400" dirty="0"/>
              <a:t>Cutting edge Search engine (</a:t>
            </a:r>
            <a:r>
              <a:rPr lang="en-US" altLang="zh-HK" sz="2400" dirty="0">
                <a:solidFill>
                  <a:srgbClr val="FF0000"/>
                </a:solidFill>
              </a:rPr>
              <a:t>Discovery</a:t>
            </a:r>
            <a:r>
              <a:rPr lang="en-US" altLang="zh-HK" sz="2400" dirty="0"/>
              <a:t>)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altLang="zh-HK" sz="2400" dirty="0"/>
              <a:t>Enhanced Author Data (</a:t>
            </a:r>
            <a:r>
              <a:rPr lang="en-US" altLang="zh-HK" sz="2400" dirty="0">
                <a:solidFill>
                  <a:srgbClr val="FF0000"/>
                </a:solidFill>
              </a:rPr>
              <a:t>Data</a:t>
            </a:r>
            <a:r>
              <a:rPr lang="en-US" altLang="zh-HK" sz="2400" dirty="0"/>
              <a:t>)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altLang="zh-HK" sz="2400" dirty="0"/>
              <a:t>Linked data/visualizations/ Analytics (</a:t>
            </a:r>
            <a:r>
              <a:rPr lang="en-US" altLang="zh-HK" sz="2400" dirty="0">
                <a:solidFill>
                  <a:srgbClr val="FF0000"/>
                </a:solidFill>
              </a:rPr>
              <a:t>Digital Scholarship </a:t>
            </a:r>
            <a:r>
              <a:rPr lang="en-US" altLang="zh-HK" sz="2400" dirty="0"/>
              <a:t>tools/</a:t>
            </a:r>
            <a:r>
              <a:rPr lang="en-US" altLang="zh-HK" sz="24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infrastructure</a:t>
            </a:r>
            <a:r>
              <a:rPr lang="en-US" altLang="zh-HK" sz="2400" dirty="0"/>
              <a:t>)</a:t>
            </a:r>
          </a:p>
          <a:p>
            <a:pPr marL="228600" lvl="0" indent="-228600">
              <a:buFont typeface="+mj-lt"/>
              <a:buAutoNum type="arabicPeriod"/>
            </a:pPr>
            <a:endParaRPr lang="en-US" altLang="zh-HK" sz="2400" dirty="0"/>
          </a:p>
        </p:txBody>
      </p:sp>
      <p:pic>
        <p:nvPicPr>
          <p:cNvPr id="9" name="Picture 3">
            <a:extLst>
              <a:ext uri="{FF2B5EF4-FFF2-40B4-BE49-F238E27FC236}">
                <a16:creationId xmlns:a16="http://schemas.microsoft.com/office/drawing/2014/main" id="{FA629B3B-8D1E-408C-A312-295D01ACE9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7920" y="1924378"/>
            <a:ext cx="6743413" cy="4082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8444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>
            <a:extLst>
              <a:ext uri="{FF2B5EF4-FFF2-40B4-BE49-F238E27FC236}">
                <a16:creationId xmlns:a16="http://schemas.microsoft.com/office/drawing/2014/main" id="{7EFFD72C-3D79-4AF5-8C20-01506860C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 dirty="0"/>
              <a:t>HKLIT 3Ds - Discovery</a:t>
            </a:r>
            <a:endParaRPr lang="zh-HK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D7FE0B-F52F-4413-B5DE-1DC2D9796B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5CE4AD42-A118-4547-B639-D6E8E7AE3A9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9751" y="6435802"/>
            <a:ext cx="2748308" cy="355598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4D54B38C-3CF4-4E6C-A568-F5D3A91D8E9B}"/>
              </a:ext>
            </a:extLst>
          </p:cNvPr>
          <p:cNvSpPr/>
          <p:nvPr/>
        </p:nvSpPr>
        <p:spPr>
          <a:xfrm>
            <a:off x="626364" y="1901951"/>
            <a:ext cx="5308092" cy="267765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US" altLang="zh-TW" sz="2400" dirty="0" smtClean="0"/>
              <a:t>Portal</a:t>
            </a:r>
            <a:r>
              <a:rPr lang="en-US" altLang="zh-TW" sz="2400" dirty="0"/>
              <a:t>: </a:t>
            </a:r>
            <a:r>
              <a:rPr lang="en-US" altLang="zh-TW" sz="2400" dirty="0">
                <a:hlinkClick r:id="rId3"/>
              </a:rPr>
              <a:t>https://hklit-beta.lib.cuhk.edu.hk</a:t>
            </a:r>
            <a:endParaRPr lang="en-US" altLang="zh-TW" sz="2400" dirty="0"/>
          </a:p>
          <a:p>
            <a:pPr lvl="0">
              <a:spcAft>
                <a:spcPts val="0"/>
              </a:spcAft>
            </a:pPr>
            <a:endParaRPr lang="en-US" altLang="zh-HK" sz="2400" dirty="0"/>
          </a:p>
          <a:p>
            <a:r>
              <a:rPr lang="en-US" altLang="zh-HK" sz="2400" dirty="0">
                <a:ea typeface="新細明體"/>
              </a:rPr>
              <a:t>Combines two data sets (</a:t>
            </a:r>
            <a:r>
              <a:rPr lang="zh-TW" altLang="en-US" sz="2400" dirty="0">
                <a:ea typeface="新細明體"/>
              </a:rPr>
              <a:t>香港文資料庫 </a:t>
            </a:r>
            <a:r>
              <a:rPr lang="en-US" altLang="zh-TW" sz="2400" dirty="0">
                <a:ea typeface="新細明體"/>
              </a:rPr>
              <a:t>&amp; </a:t>
            </a:r>
            <a:r>
              <a:rPr lang="zh-TW" altLang="en-US" sz="2400" dirty="0">
                <a:ea typeface="新細明體"/>
              </a:rPr>
              <a:t>香港文學檔案</a:t>
            </a:r>
            <a:r>
              <a:rPr lang="en-US" altLang="zh-HK" sz="2400" dirty="0">
                <a:ea typeface="新細明體"/>
              </a:rPr>
              <a:t>) into a single search index</a:t>
            </a:r>
            <a:endParaRPr lang="en-US" altLang="zh-HK" sz="2400" dirty="0">
              <a:ea typeface="新細明體"/>
              <a:cs typeface="Calibri"/>
            </a:endParaRPr>
          </a:p>
          <a:p>
            <a:pPr lvl="0">
              <a:spcAft>
                <a:spcPts val="0"/>
              </a:spcAft>
            </a:pPr>
            <a:endParaRPr lang="zh-TW" altLang="zh-HK" sz="2400" dirty="0"/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endParaRPr lang="en-US" altLang="zh-TW" sz="12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endParaRPr lang="zh-TW" altLang="zh-HK" sz="12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圖片 19" descr="一張含有 文字 的圖片&#10;&#10;自動產生的描述">
            <a:extLst>
              <a:ext uri="{FF2B5EF4-FFF2-40B4-BE49-F238E27FC236}">
                <a16:creationId xmlns:a16="http://schemas.microsoft.com/office/drawing/2014/main" id="{7DA9A7B7-E03F-470B-B66A-671716A8CD2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6" b="2947"/>
          <a:stretch/>
        </p:blipFill>
        <p:spPr>
          <a:xfrm>
            <a:off x="8827009" y="2286447"/>
            <a:ext cx="2328670" cy="1842033"/>
          </a:xfrm>
          <a:prstGeom prst="rect">
            <a:avLst/>
          </a:prstGeom>
        </p:spPr>
      </p:pic>
      <p:pic>
        <p:nvPicPr>
          <p:cNvPr id="11" name="圖片 6" descr="一張含有 文字 的圖片&#10;&#10;自動產生的描述">
            <a:extLst>
              <a:ext uri="{FF2B5EF4-FFF2-40B4-BE49-F238E27FC236}">
                <a16:creationId xmlns:a16="http://schemas.microsoft.com/office/drawing/2014/main" id="{CCC2FC20-8636-4805-9318-0F9A53B5650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4" b="18171"/>
          <a:stretch/>
        </p:blipFill>
        <p:spPr>
          <a:xfrm>
            <a:off x="6330980" y="4293071"/>
            <a:ext cx="2332303" cy="1851321"/>
          </a:xfrm>
          <a:prstGeom prst="rect">
            <a:avLst/>
          </a:prstGeom>
        </p:spPr>
      </p:pic>
      <p:pic>
        <p:nvPicPr>
          <p:cNvPr id="12" name="圖片 17">
            <a:extLst>
              <a:ext uri="{FF2B5EF4-FFF2-40B4-BE49-F238E27FC236}">
                <a16:creationId xmlns:a16="http://schemas.microsoft.com/office/drawing/2014/main" id="{AD04AC4D-DA4E-4CD5-B952-799BE4B3A75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449" r="14240" b="-3"/>
          <a:stretch/>
        </p:blipFill>
        <p:spPr>
          <a:xfrm>
            <a:off x="8823377" y="4293072"/>
            <a:ext cx="2332303" cy="1851321"/>
          </a:xfrm>
          <a:prstGeom prst="rect">
            <a:avLst/>
          </a:prstGeom>
        </p:spPr>
      </p:pic>
      <p:pic>
        <p:nvPicPr>
          <p:cNvPr id="9" name="圖片 5" descr="一張含有 文字 的圖片&#10;&#10;自動產生的描述">
            <a:extLst>
              <a:ext uri="{FF2B5EF4-FFF2-40B4-BE49-F238E27FC236}">
                <a16:creationId xmlns:a16="http://schemas.microsoft.com/office/drawing/2014/main" id="{6B320E7E-DFAA-4B7D-9D62-1CAD3C98F90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21339"/>
          <a:stretch/>
        </p:blipFill>
        <p:spPr>
          <a:xfrm>
            <a:off x="6334614" y="2278222"/>
            <a:ext cx="2328669" cy="1850258"/>
          </a:xfrm>
          <a:prstGeom prst="rect">
            <a:avLst/>
          </a:prstGeom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720B40E0-EF94-44A1-A075-D8A4013F1D1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00477" y="1986900"/>
            <a:ext cx="6088114" cy="2138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198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877E7-1B6A-485B-9873-2C9912965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HK" dirty="0"/>
              <a:t>HKLIT 3Ds -Discovery:</a:t>
            </a:r>
            <a:endParaRPr lang="en-US" dirty="0">
              <a:latin typeface="+mj-ea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0F7A5B-E283-4AE9-A93F-0A0736D6A2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6272784" cy="4023360"/>
          </a:xfrm>
        </p:spPr>
        <p:txBody>
          <a:bodyPr vert="horz" lIns="0" tIns="45720" rIns="0" bIns="45720" rtlCol="0" anchor="t">
            <a:normAutofit/>
          </a:bodyPr>
          <a:lstStyle/>
          <a:p>
            <a:pPr marL="200660" lvl="1" indent="0">
              <a:buNone/>
            </a:pPr>
            <a:r>
              <a:rPr lang="en-US" altLang="zh-HK" dirty="0"/>
              <a:t>New search interface/facets - metadata revitalization by new technology</a:t>
            </a:r>
            <a:endParaRPr lang="zh-TW" altLang="en-US"/>
          </a:p>
          <a:p>
            <a:pPr marL="200660" lvl="1" indent="0">
              <a:buNone/>
            </a:pPr>
            <a:endParaRPr lang="en-US" altLang="zh-HK" dirty="0">
              <a:ea typeface="新細明體"/>
              <a:cs typeface="Calibri" panose="020F0502020204030204"/>
            </a:endParaRPr>
          </a:p>
          <a:p>
            <a:pPr marL="200660" lvl="1" indent="0">
              <a:buNone/>
            </a:pPr>
            <a:endParaRPr lang="en-US" altLang="zh-HK" dirty="0">
              <a:ea typeface="新細明體"/>
              <a:cs typeface="Calibri" panose="020F0502020204030204"/>
            </a:endParaRPr>
          </a:p>
          <a:p>
            <a:pPr marL="200660" lvl="1" indent="0">
              <a:buNone/>
            </a:pPr>
            <a:endParaRPr lang="en-US" altLang="zh-HK" dirty="0">
              <a:ea typeface="新細明體"/>
              <a:cs typeface="Calibri" panose="020F0502020204030204"/>
            </a:endParaRPr>
          </a:p>
          <a:p>
            <a:pPr marL="200660" lvl="1" indent="0">
              <a:buNone/>
            </a:pPr>
            <a:endParaRPr lang="en-US" altLang="zh-HK" dirty="0">
              <a:ea typeface="新細明體"/>
            </a:endParaRPr>
          </a:p>
          <a:p>
            <a:pPr marL="383540" lvl="1"/>
            <a:r>
              <a:rPr lang="en-US" altLang="zh-HK" dirty="0"/>
              <a:t>Facets </a:t>
            </a:r>
            <a:endParaRPr lang="zh-TW" altLang="en-US" dirty="0">
              <a:cs typeface="Calibri" panose="020F0502020204030204"/>
            </a:endParaRPr>
          </a:p>
          <a:p>
            <a:pPr marL="383540" lvl="1"/>
            <a:r>
              <a:rPr lang="en-US" altLang="zh-HK" dirty="0">
                <a:ea typeface="+mn-lt"/>
                <a:cs typeface="+mn-lt"/>
              </a:rPr>
              <a:t>Result display/share</a:t>
            </a:r>
            <a:endParaRPr lang="en-US" altLang="zh-HK" dirty="0">
              <a:cs typeface="Calibri" panose="020F0502020204030204"/>
            </a:endParaRPr>
          </a:p>
          <a:p>
            <a:pPr marL="383540" lvl="1"/>
            <a:r>
              <a:rPr lang="en-US" altLang="zh-HK" dirty="0">
                <a:ea typeface="+mn-lt"/>
                <a:cs typeface="+mn-lt"/>
              </a:rPr>
              <a:t>Secondary search</a:t>
            </a:r>
          </a:p>
          <a:p>
            <a:pPr marL="383540" lvl="1"/>
            <a:r>
              <a:rPr lang="en-US" dirty="0">
                <a:ea typeface="+mn-lt"/>
                <a:cs typeface="+mn-lt"/>
              </a:rPr>
              <a:t>Smart Autofill</a:t>
            </a:r>
            <a:endParaRPr lang="en-US" altLang="zh-HK" dirty="0">
              <a:ea typeface="+mn-lt"/>
              <a:cs typeface="+mn-lt"/>
            </a:endParaRPr>
          </a:p>
          <a:p>
            <a:pPr marL="383540" lvl="1"/>
            <a:r>
              <a:rPr lang="en-US" altLang="zh-HK" dirty="0"/>
              <a:t>PDF viewer</a:t>
            </a:r>
            <a:endParaRPr lang="en-US" altLang="zh-HK" dirty="0">
              <a:cs typeface="Calibri" panose="020F0502020204030204"/>
            </a:endParaRPr>
          </a:p>
          <a:p>
            <a:endParaRPr lang="en-US" dirty="0"/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142F5DF3-8399-4835-8020-49E91FF596D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9751" y="6435802"/>
            <a:ext cx="2748308" cy="3555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2352" y="1845734"/>
            <a:ext cx="3709698" cy="45057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7214" y="2228289"/>
            <a:ext cx="2933978" cy="4040654"/>
          </a:xfrm>
          <a:prstGeom prst="rect">
            <a:avLst/>
          </a:prstGeom>
        </p:spPr>
      </p:pic>
      <p:pic>
        <p:nvPicPr>
          <p:cNvPr id="7" name="圖片 8" descr="一張含有 文字 的圖片&#10;&#10;自動產生的描述">
            <a:extLst>
              <a:ext uri="{FF2B5EF4-FFF2-40B4-BE49-F238E27FC236}">
                <a16:creationId xmlns:a16="http://schemas.microsoft.com/office/drawing/2014/main" id="{018FFAA2-6AA1-4D2E-A277-2FA1A975C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0445" y="2438567"/>
            <a:ext cx="2133600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120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9901"/>
            <a:ext cx="8629996" cy="1325563"/>
          </a:xfrm>
        </p:spPr>
        <p:txBody>
          <a:bodyPr>
            <a:normAutofit/>
          </a:bodyPr>
          <a:lstStyle/>
          <a:p>
            <a:r>
              <a:rPr lang="en-US" altLang="zh-HK" dirty="0"/>
              <a:t>HKLIT 3Ds - Discovery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Person Names in Old HKLIT database before enhancement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5650" y="942012"/>
            <a:ext cx="4669261" cy="2204929"/>
          </a:xfrm>
          <a:prstGeom prst="rect">
            <a:avLst/>
          </a:prstGeom>
        </p:spPr>
      </p:pic>
      <p:pic>
        <p:nvPicPr>
          <p:cNvPr id="7" name="內容版面配置區 3">
            <a:extLst>
              <a:ext uri="{FF2B5EF4-FFF2-40B4-BE49-F238E27FC236}">
                <a16:creationId xmlns:a16="http://schemas.microsoft.com/office/drawing/2014/main" id="{1EC0B56D-76BA-435D-9001-14E29D062F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864" y="2303984"/>
            <a:ext cx="4962259" cy="3106860"/>
          </a:xfrm>
          <a:prstGeom prst="rect">
            <a:avLst/>
          </a:prstGeom>
        </p:spPr>
      </p:pic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4ADF3F3D-4491-4D3C-805B-3E1930325FDD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9751" y="6435802"/>
            <a:ext cx="2748308" cy="35559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9380" y="3085071"/>
            <a:ext cx="4965636" cy="2892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3024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640080" y="2074363"/>
            <a:ext cx="2752354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Aft>
                <a:spcPts val="600"/>
              </a:spcAft>
            </a:pPr>
            <a:r>
              <a:rPr lang="en-US" altLang="zh-HK" sz="2800" dirty="0">
                <a:solidFill>
                  <a:schemeClr val="bg1"/>
                </a:solidFill>
              </a:rPr>
              <a:t>Enhanced Person Names in HKLIT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989" y="703386"/>
            <a:ext cx="8078727" cy="5574322"/>
          </a:xfrm>
          <a:prstGeom prst="rect">
            <a:avLst/>
          </a:prstGeom>
        </p:spPr>
      </p:pic>
      <p:pic>
        <p:nvPicPr>
          <p:cNvPr id="6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202ED0F9-F9D4-406C-8321-BB075D08E88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9751" y="6435802"/>
            <a:ext cx="2748308" cy="355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6958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877E7-1B6A-485B-9873-2C9912965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 dirty="0"/>
              <a:t>HKLIT 3Ds -</a:t>
            </a:r>
            <a:br>
              <a:rPr lang="en-US" altLang="zh-HK" dirty="0"/>
            </a:br>
            <a:r>
              <a:rPr lang="en-US" altLang="zh-HK" dirty="0"/>
              <a:t>Discovery: Pen Name search</a:t>
            </a:r>
            <a:endParaRPr lang="en-US" dirty="0">
              <a:latin typeface="+mj-ea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0F7A5B-E283-4AE9-A93F-0A0736D6A2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5115872" cy="4023360"/>
          </a:xfrm>
        </p:spPr>
        <p:txBody>
          <a:bodyPr/>
          <a:lstStyle/>
          <a:p>
            <a:pPr lvl="1"/>
            <a:r>
              <a:rPr lang="en-US" altLang="zh-HK" dirty="0"/>
              <a:t>Pen Name search (</a:t>
            </a:r>
            <a:r>
              <a:rPr lang="en-US" dirty="0"/>
              <a:t>100,803 unique</a:t>
            </a:r>
            <a:r>
              <a:rPr lang="en-US" altLang="zh-HK" dirty="0"/>
              <a:t> authors extracted) by Enhanced person names</a:t>
            </a:r>
          </a:p>
          <a:p>
            <a:endParaRPr lang="en-US" dirty="0"/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142F5DF3-8399-4835-8020-49E91FF596D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9751" y="6435802"/>
            <a:ext cx="2748308" cy="35559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3781" y="2697480"/>
            <a:ext cx="4909371" cy="20116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3152" y="1737360"/>
            <a:ext cx="4741359" cy="4565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1552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05792C-334D-44A3-8F1D-88468011A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HK" dirty="0">
                <a:ea typeface="新細明體"/>
              </a:rPr>
              <a:t>HKLIT 3Ds – </a:t>
            </a:r>
            <a:r>
              <a:rPr lang="en-US" altLang="zh-TW" dirty="0">
                <a:ea typeface="新細明體"/>
              </a:rPr>
              <a:t>Data (Author name data) </a:t>
            </a:r>
            <a:r>
              <a:rPr lang="en-US" dirty="0"/>
              <a:t>About the Created Name Dataset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2CE762-3FFD-4706-9065-4E32A24F89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endParaRPr lang="en-US" altLang="zh-HK" dirty="0"/>
          </a:p>
          <a:p>
            <a:pPr marL="0" indent="0">
              <a:buNone/>
            </a:pPr>
            <a:endParaRPr lang="en-US" altLang="zh-HK" dirty="0"/>
          </a:p>
          <a:p>
            <a:endParaRPr lang="en-US" dirty="0"/>
          </a:p>
        </p:txBody>
      </p:sp>
      <p:graphicFrame>
        <p:nvGraphicFramePr>
          <p:cNvPr id="4" name="Table 5">
            <a:extLst>
              <a:ext uri="{FF2B5EF4-FFF2-40B4-BE49-F238E27FC236}">
                <a16:creationId xmlns:a16="http://schemas.microsoft.com/office/drawing/2014/main" id="{9F18F9D1-AF0F-4E8D-BED9-A25B3F628B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4157639"/>
              </p:ext>
            </p:extLst>
          </p:nvPr>
        </p:nvGraphicFramePr>
        <p:xfrm>
          <a:off x="1115568" y="1949636"/>
          <a:ext cx="5696712" cy="3919459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4081087">
                  <a:extLst>
                    <a:ext uri="{9D8B030D-6E8A-4147-A177-3AD203B41FA5}">
                      <a16:colId xmlns:a16="http://schemas.microsoft.com/office/drawing/2014/main" val="2054652587"/>
                    </a:ext>
                  </a:extLst>
                </a:gridCol>
                <a:gridCol w="1615625">
                  <a:extLst>
                    <a:ext uri="{9D8B030D-6E8A-4147-A177-3AD203B41FA5}">
                      <a16:colId xmlns:a16="http://schemas.microsoft.com/office/drawing/2014/main" val="3789379749"/>
                    </a:ext>
                  </a:extLst>
                </a:gridCol>
              </a:tblGrid>
              <a:tr h="826731">
                <a:tc>
                  <a:txBody>
                    <a:bodyPr/>
                    <a:lstStyle/>
                    <a:p>
                      <a:r>
                        <a:rPr lang="en-US" sz="2400" dirty="0"/>
                        <a:t>Scope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8627028"/>
                  </a:ext>
                </a:extLst>
              </a:tr>
              <a:tr h="1546364">
                <a:tc>
                  <a:txBody>
                    <a:bodyPr/>
                    <a:lstStyle/>
                    <a:p>
                      <a:r>
                        <a:rPr lang="en-US" sz="2400" dirty="0"/>
                        <a:t>Number of unique authors/contributors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ca. 100,803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3896383"/>
                  </a:ext>
                </a:extLst>
              </a:tr>
              <a:tr h="1546364">
                <a:tc>
                  <a:txBody>
                    <a:bodyPr/>
                    <a:lstStyle/>
                    <a:p>
                      <a:r>
                        <a:rPr lang="en-US" sz="2400" dirty="0"/>
                        <a:t>Total number of original name or pseudonyms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ca. 163,652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5074756"/>
                  </a:ext>
                </a:extLst>
              </a:tr>
            </a:tbl>
          </a:graphicData>
        </a:graphic>
      </p:graphicFrame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5E43F838-EF39-48D6-8713-6D5B4898EC3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9751" y="6435802"/>
            <a:ext cx="2748308" cy="355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10121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02B6B440123F841AF3438C6C09E9FB9" ma:contentTypeVersion="13" ma:contentTypeDescription="Create a new document." ma:contentTypeScope="" ma:versionID="9c49b69ceeab0e5985fa05415463add5">
  <xsd:schema xmlns:xsd="http://www.w3.org/2001/XMLSchema" xmlns:xs="http://www.w3.org/2001/XMLSchema" xmlns:p="http://schemas.microsoft.com/office/2006/metadata/properties" xmlns:ns3="b52222f3-ce50-41b1-98a3-c2ad1eced621" xmlns:ns4="e41caef4-8631-49a8-b67c-13b97727b851" targetNamespace="http://schemas.microsoft.com/office/2006/metadata/properties" ma:root="true" ma:fieldsID="98845618dc600cfda77a19f06ee33fbc" ns3:_="" ns4:_="">
    <xsd:import namespace="b52222f3-ce50-41b1-98a3-c2ad1eced621"/>
    <xsd:import namespace="e41caef4-8631-49a8-b67c-13b97727b85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52222f3-ce50-41b1-98a3-c2ad1eced62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1caef4-8631-49a8-b67c-13b97727b851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D900BDA-70C3-4726-AAE1-CBEBA886D280}">
  <ds:schemaRefs>
    <ds:schemaRef ds:uri="http://purl.org/dc/dcmitype/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purl.org/dc/terms/"/>
    <ds:schemaRef ds:uri="http://schemas.openxmlformats.org/package/2006/metadata/core-properties"/>
    <ds:schemaRef ds:uri="e41caef4-8631-49a8-b67c-13b97727b851"/>
    <ds:schemaRef ds:uri="b52222f3-ce50-41b1-98a3-c2ad1eced621"/>
  </ds:schemaRefs>
</ds:datastoreItem>
</file>

<file path=customXml/itemProps2.xml><?xml version="1.0" encoding="utf-8"?>
<ds:datastoreItem xmlns:ds="http://schemas.openxmlformats.org/officeDocument/2006/customXml" ds:itemID="{3CCFC4B4-FBB4-4B93-A9B3-D994E77F08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52222f3-ce50-41b1-98a3-c2ad1eced621"/>
    <ds:schemaRef ds:uri="e41caef4-8631-49a8-b67c-13b97727b85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F8E5E3C-A353-4704-A28D-09AC6F404CE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5260</TotalTime>
  <Words>1282</Words>
  <Application>Microsoft Office PowerPoint</Application>
  <PresentationFormat>Widescreen</PresentationFormat>
  <Paragraphs>150</Paragraphs>
  <Slides>28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8" baseType="lpstr">
      <vt:lpstr>新細明體</vt:lpstr>
      <vt:lpstr>新細明體</vt:lpstr>
      <vt:lpstr>宋体</vt:lpstr>
      <vt:lpstr>Arial</vt:lpstr>
      <vt:lpstr>Calibri</vt:lpstr>
      <vt:lpstr>Calibri Light</vt:lpstr>
      <vt:lpstr>Gill Sans MT</vt:lpstr>
      <vt:lpstr>Times New Roman</vt:lpstr>
      <vt:lpstr>Wingdings</vt:lpstr>
      <vt:lpstr>Retrospect</vt:lpstr>
      <vt:lpstr>From Silo Database to Open Digital Scholarship Infrastructure : Design and Development of the New Hong Kong Literature Database</vt:lpstr>
      <vt:lpstr>Hong Kong Literature Database (香港文學資料庫)</vt:lpstr>
      <vt:lpstr>Goal: Develop a new platform for open DS infrastructure and redesign the data structure. </vt:lpstr>
      <vt:lpstr>HKLIT 3Ds - Discovery</vt:lpstr>
      <vt:lpstr>HKLIT 3Ds -Discovery:</vt:lpstr>
      <vt:lpstr>HKLIT 3Ds - Discovery</vt:lpstr>
      <vt:lpstr>PowerPoint Presentation</vt:lpstr>
      <vt:lpstr>HKLIT 3Ds - Discovery: Pen Name search</vt:lpstr>
      <vt:lpstr>HKLIT 3Ds – Data (Author name data) About the Created Name Dataset</vt:lpstr>
      <vt:lpstr>HKLIT 3Ds – Data (Author name data) Name Extractions  from Metadata</vt:lpstr>
      <vt:lpstr>HKLIT 3Ds – Data (Author name data /Entity resolution)</vt:lpstr>
      <vt:lpstr>HKLIT 3Ds – Data (Author name data) Creating a Unique Names Dataset with IDs</vt:lpstr>
      <vt:lpstr>HKLIT 3Ds – Data (bibliographical data &amp; Full text)</vt:lpstr>
      <vt:lpstr>HKLIT 3Ds – Data (bibliographical data &amp; Full text)</vt:lpstr>
      <vt:lpstr>HKLIT 3Ds – Data (biographical data)</vt:lpstr>
      <vt:lpstr>HKLIT 3Ds – Digital Scholarship tools </vt:lpstr>
      <vt:lpstr>HKLIT 3Ds – Digital Scholarship tools Data Exploration and Sharing</vt:lpstr>
      <vt:lpstr>HKLIT 3Ds – Digital Scholarship tools Bar Chart Race: Author Frequency of The Chinese Student Weekly</vt:lpstr>
      <vt:lpstr>HKLIT 3Ds – Digital Scholarship tools Sankey Graph: The Use of Pseudonyms by Xiaosi (小思)</vt:lpstr>
      <vt:lpstr>HKLIT 3Ds – Digital Scholarship tools Wordclouds: Author Frequency /Topic Modeling of The Chinese Student Weekly</vt:lpstr>
      <vt:lpstr>HKLIT 3Ds – Digital Scholarship Infrastructure</vt:lpstr>
      <vt:lpstr>HKLIT 3Ds – Digital Scholarship Infrastructure – Why Knowledge Graph?</vt:lpstr>
      <vt:lpstr>HKLIT 3Ds – Digital Scholarship Infrastructure</vt:lpstr>
      <vt:lpstr>HKLIT 3Ds – Digital Scholarship Infrastructure</vt:lpstr>
      <vt:lpstr>HKLIT 3Ds – Digital Scholarship Infrastructure</vt:lpstr>
      <vt:lpstr>HKLIT 3Ds – Digital Scholarship Infrastructure</vt:lpstr>
      <vt:lpstr>Special Thanks: 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Wendy Hoi Yan Wong (Library)</dc:creator>
  <cp:lastModifiedBy>Ryun Lee (Library)</cp:lastModifiedBy>
  <cp:revision>463</cp:revision>
  <cp:lastPrinted>2020-11-27T05:23:50Z</cp:lastPrinted>
  <dcterms:created xsi:type="dcterms:W3CDTF">2020-03-23T09:05:48Z</dcterms:created>
  <dcterms:modified xsi:type="dcterms:W3CDTF">2021-01-19T02:13:39Z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0x010100C02B6B440123F841AF3438C6C09E9FB9</vt:lpwstr>
  </property>
</Properties>
</file>