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39"/>
  </p:notesMasterIdLst>
  <p:sldIdLst>
    <p:sldId id="257" r:id="rId5"/>
    <p:sldId id="301" r:id="rId6"/>
    <p:sldId id="339" r:id="rId7"/>
    <p:sldId id="340" r:id="rId8"/>
    <p:sldId id="345" r:id="rId9"/>
    <p:sldId id="299" r:id="rId10"/>
    <p:sldId id="327" r:id="rId11"/>
    <p:sldId id="341" r:id="rId12"/>
    <p:sldId id="335" r:id="rId13"/>
    <p:sldId id="303" r:id="rId14"/>
    <p:sldId id="307" r:id="rId15"/>
    <p:sldId id="305" r:id="rId16"/>
    <p:sldId id="324" r:id="rId17"/>
    <p:sldId id="314" r:id="rId18"/>
    <p:sldId id="315" r:id="rId19"/>
    <p:sldId id="337" r:id="rId20"/>
    <p:sldId id="342" r:id="rId21"/>
    <p:sldId id="288" r:id="rId22"/>
    <p:sldId id="302" r:id="rId23"/>
    <p:sldId id="287" r:id="rId24"/>
    <p:sldId id="286" r:id="rId25"/>
    <p:sldId id="285" r:id="rId26"/>
    <p:sldId id="289" r:id="rId27"/>
    <p:sldId id="290" r:id="rId28"/>
    <p:sldId id="263" r:id="rId29"/>
    <p:sldId id="270" r:id="rId30"/>
    <p:sldId id="292" r:id="rId31"/>
    <p:sldId id="293" r:id="rId32"/>
    <p:sldId id="295" r:id="rId33"/>
    <p:sldId id="298" r:id="rId34"/>
    <p:sldId id="343" r:id="rId35"/>
    <p:sldId id="300" r:id="rId36"/>
    <p:sldId id="344" r:id="rId37"/>
    <p:sldId id="279" r:id="rId38"/>
  </p:sldIdLst>
  <p:sldSz cx="12192000" cy="6858000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000066"/>
    <a:srgbClr val="3544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8" autoAdjust="0"/>
    <p:restoredTop sz="81972" autoAdjust="0"/>
  </p:normalViewPr>
  <p:slideViewPr>
    <p:cSldViewPr snapToGrid="0">
      <p:cViewPr varScale="1">
        <p:scale>
          <a:sx n="91" d="100"/>
          <a:sy n="91" d="100"/>
        </p:scale>
        <p:origin x="208" y="3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 /><Relationship Id="rId13" Type="http://schemas.openxmlformats.org/officeDocument/2006/relationships/slide" Target="slides/slide9.xml" /><Relationship Id="rId18" Type="http://schemas.openxmlformats.org/officeDocument/2006/relationships/slide" Target="slides/slide14.xml" /><Relationship Id="rId26" Type="http://schemas.openxmlformats.org/officeDocument/2006/relationships/slide" Target="slides/slide22.xml" /><Relationship Id="rId39" Type="http://schemas.openxmlformats.org/officeDocument/2006/relationships/notesMaster" Target="notesMasters/notesMaster1.xml" /><Relationship Id="rId3" Type="http://schemas.openxmlformats.org/officeDocument/2006/relationships/customXml" Target="../customXml/item3.xml" /><Relationship Id="rId21" Type="http://schemas.openxmlformats.org/officeDocument/2006/relationships/slide" Target="slides/slide17.xml" /><Relationship Id="rId34" Type="http://schemas.openxmlformats.org/officeDocument/2006/relationships/slide" Target="slides/slide30.xml" /><Relationship Id="rId42" Type="http://schemas.openxmlformats.org/officeDocument/2006/relationships/theme" Target="theme/theme1.xml" /><Relationship Id="rId7" Type="http://schemas.openxmlformats.org/officeDocument/2006/relationships/slide" Target="slides/slide3.xml" /><Relationship Id="rId12" Type="http://schemas.openxmlformats.org/officeDocument/2006/relationships/slide" Target="slides/slide8.xml" /><Relationship Id="rId17" Type="http://schemas.openxmlformats.org/officeDocument/2006/relationships/slide" Target="slides/slide13.xml" /><Relationship Id="rId25" Type="http://schemas.openxmlformats.org/officeDocument/2006/relationships/slide" Target="slides/slide21.xml" /><Relationship Id="rId33" Type="http://schemas.openxmlformats.org/officeDocument/2006/relationships/slide" Target="slides/slide29.xml" /><Relationship Id="rId38" Type="http://schemas.openxmlformats.org/officeDocument/2006/relationships/slide" Target="slides/slide34.xml" /><Relationship Id="rId2" Type="http://schemas.openxmlformats.org/officeDocument/2006/relationships/customXml" Target="../customXml/item2.xml" /><Relationship Id="rId16" Type="http://schemas.openxmlformats.org/officeDocument/2006/relationships/slide" Target="slides/slide12.xml" /><Relationship Id="rId20" Type="http://schemas.openxmlformats.org/officeDocument/2006/relationships/slide" Target="slides/slide16.xml" /><Relationship Id="rId29" Type="http://schemas.openxmlformats.org/officeDocument/2006/relationships/slide" Target="slides/slide25.xml" /><Relationship Id="rId41" Type="http://schemas.openxmlformats.org/officeDocument/2006/relationships/viewProps" Target="viewProps.xml" /><Relationship Id="rId1" Type="http://schemas.openxmlformats.org/officeDocument/2006/relationships/customXml" Target="../customXml/item1.xml" /><Relationship Id="rId6" Type="http://schemas.openxmlformats.org/officeDocument/2006/relationships/slide" Target="slides/slide2.xml" /><Relationship Id="rId11" Type="http://schemas.openxmlformats.org/officeDocument/2006/relationships/slide" Target="slides/slide7.xml" /><Relationship Id="rId24" Type="http://schemas.openxmlformats.org/officeDocument/2006/relationships/slide" Target="slides/slide20.xml" /><Relationship Id="rId32" Type="http://schemas.openxmlformats.org/officeDocument/2006/relationships/slide" Target="slides/slide28.xml" /><Relationship Id="rId37" Type="http://schemas.openxmlformats.org/officeDocument/2006/relationships/slide" Target="slides/slide33.xml" /><Relationship Id="rId40" Type="http://schemas.openxmlformats.org/officeDocument/2006/relationships/presProps" Target="presProps.xml" /><Relationship Id="rId5" Type="http://schemas.openxmlformats.org/officeDocument/2006/relationships/slide" Target="slides/slide1.xml" /><Relationship Id="rId15" Type="http://schemas.openxmlformats.org/officeDocument/2006/relationships/slide" Target="slides/slide11.xml" /><Relationship Id="rId23" Type="http://schemas.openxmlformats.org/officeDocument/2006/relationships/slide" Target="slides/slide19.xml" /><Relationship Id="rId28" Type="http://schemas.openxmlformats.org/officeDocument/2006/relationships/slide" Target="slides/slide24.xml" /><Relationship Id="rId36" Type="http://schemas.openxmlformats.org/officeDocument/2006/relationships/slide" Target="slides/slide32.xml" /><Relationship Id="rId10" Type="http://schemas.openxmlformats.org/officeDocument/2006/relationships/slide" Target="slides/slide6.xml" /><Relationship Id="rId19" Type="http://schemas.openxmlformats.org/officeDocument/2006/relationships/slide" Target="slides/slide15.xml" /><Relationship Id="rId31" Type="http://schemas.openxmlformats.org/officeDocument/2006/relationships/slide" Target="slides/slide27.xml" /><Relationship Id="rId4" Type="http://schemas.openxmlformats.org/officeDocument/2006/relationships/slideMaster" Target="slideMasters/slideMaster1.xml" /><Relationship Id="rId9" Type="http://schemas.openxmlformats.org/officeDocument/2006/relationships/slide" Target="slides/slide5.xml" /><Relationship Id="rId14" Type="http://schemas.openxmlformats.org/officeDocument/2006/relationships/slide" Target="slides/slide10.xml" /><Relationship Id="rId22" Type="http://schemas.openxmlformats.org/officeDocument/2006/relationships/slide" Target="slides/slide18.xml" /><Relationship Id="rId27" Type="http://schemas.openxmlformats.org/officeDocument/2006/relationships/slide" Target="slides/slide23.xml" /><Relationship Id="rId30" Type="http://schemas.openxmlformats.org/officeDocument/2006/relationships/slide" Target="slides/slide26.xml" /><Relationship Id="rId35" Type="http://schemas.openxmlformats.org/officeDocument/2006/relationships/slide" Target="slides/slide31.xml" /><Relationship Id="rId43" Type="http://schemas.openxmlformats.org/officeDocument/2006/relationships/tableStyles" Target="tableStyles.xml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9C6990-26CB-4667-AECB-6B9083B7787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49C0724C-A643-40B4-B145-1205FAEC860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/>
            <a:t>Strategic planning</a:t>
          </a:r>
        </a:p>
      </dgm:t>
    </dgm:pt>
    <dgm:pt modelId="{4534A09B-7AE9-4C7A-9112-EF65626FB6FE}" type="parTrans" cxnId="{E2A182F4-19C8-487E-93B5-2B6A0FFF7531}">
      <dgm:prSet/>
      <dgm:spPr/>
      <dgm:t>
        <a:bodyPr/>
        <a:lstStyle/>
        <a:p>
          <a:endParaRPr lang="en-US"/>
        </a:p>
      </dgm:t>
    </dgm:pt>
    <dgm:pt modelId="{C31A02CA-2D5C-42CF-A843-84F13FD7E5F5}" type="sibTrans" cxnId="{E2A182F4-19C8-487E-93B5-2B6A0FFF7531}">
      <dgm:prSet/>
      <dgm:spPr/>
      <dgm:t>
        <a:bodyPr/>
        <a:lstStyle/>
        <a:p>
          <a:endParaRPr lang="en-US"/>
        </a:p>
      </dgm:t>
    </dgm:pt>
    <dgm:pt modelId="{A62BDB1E-59E5-4332-A4A1-BEBB79C0503F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Workflow</a:t>
          </a:r>
        </a:p>
      </dgm:t>
    </dgm:pt>
    <dgm:pt modelId="{55F04050-11B1-4E89-ACE5-445A07A0F775}" type="parTrans" cxnId="{D732047E-8367-4577-A079-7ECE9CFCDF97}">
      <dgm:prSet/>
      <dgm:spPr/>
      <dgm:t>
        <a:bodyPr/>
        <a:lstStyle/>
        <a:p>
          <a:endParaRPr lang="en-US"/>
        </a:p>
      </dgm:t>
    </dgm:pt>
    <dgm:pt modelId="{70BB1F2B-E080-41E2-97B6-FC92EA023427}" type="sibTrans" cxnId="{D732047E-8367-4577-A079-7ECE9CFCDF97}">
      <dgm:prSet/>
      <dgm:spPr/>
      <dgm:t>
        <a:bodyPr/>
        <a:lstStyle/>
        <a:p>
          <a:endParaRPr lang="en-US"/>
        </a:p>
      </dgm:t>
    </dgm:pt>
    <dgm:pt modelId="{218880AE-D997-4C9A-B067-C5950C51864B}">
      <dgm:prSet phldrT="[Text]"/>
      <dgm:spPr>
        <a:solidFill>
          <a:srgbClr val="FFC000"/>
        </a:solidFill>
      </dgm:spPr>
      <dgm:t>
        <a:bodyPr/>
        <a:lstStyle/>
        <a:p>
          <a:r>
            <a:rPr lang="en-US" dirty="0"/>
            <a:t>Application</a:t>
          </a:r>
        </a:p>
      </dgm:t>
    </dgm:pt>
    <dgm:pt modelId="{6AD08558-1D41-4AC8-9482-57ED9D5C277A}" type="parTrans" cxnId="{AC2C8A8C-13E6-42D2-BEF3-4062EE8705D5}">
      <dgm:prSet/>
      <dgm:spPr/>
      <dgm:t>
        <a:bodyPr/>
        <a:lstStyle/>
        <a:p>
          <a:endParaRPr lang="en-US"/>
        </a:p>
      </dgm:t>
    </dgm:pt>
    <dgm:pt modelId="{1BA4CC7A-D40F-4E67-B32B-A278F652DA5E}" type="sibTrans" cxnId="{AC2C8A8C-13E6-42D2-BEF3-4062EE8705D5}">
      <dgm:prSet/>
      <dgm:spPr/>
      <dgm:t>
        <a:bodyPr/>
        <a:lstStyle/>
        <a:p>
          <a:endParaRPr lang="en-US"/>
        </a:p>
      </dgm:t>
    </dgm:pt>
    <dgm:pt modelId="{88F4B75E-C1F1-476D-AB13-49F8B09D1EE5}" type="pres">
      <dgm:prSet presAssocID="{219C6990-26CB-4667-AECB-6B9083B7787A}" presName="Name0" presStyleCnt="0">
        <dgm:presLayoutVars>
          <dgm:dir/>
          <dgm:resizeHandles val="exact"/>
        </dgm:presLayoutVars>
      </dgm:prSet>
      <dgm:spPr/>
    </dgm:pt>
    <dgm:pt modelId="{07864C68-070C-44E2-ADC8-FE097033CEA5}" type="pres">
      <dgm:prSet presAssocID="{49C0724C-A643-40B4-B145-1205FAEC860E}" presName="node" presStyleLbl="node1" presStyleIdx="0" presStyleCnt="3">
        <dgm:presLayoutVars>
          <dgm:bulletEnabled val="1"/>
        </dgm:presLayoutVars>
      </dgm:prSet>
      <dgm:spPr/>
    </dgm:pt>
    <dgm:pt modelId="{9CB128DA-9364-49B9-A1EF-5C22C7047105}" type="pres">
      <dgm:prSet presAssocID="{C31A02CA-2D5C-42CF-A843-84F13FD7E5F5}" presName="sibTrans" presStyleLbl="sibTrans2D1" presStyleIdx="0" presStyleCnt="2"/>
      <dgm:spPr/>
    </dgm:pt>
    <dgm:pt modelId="{1C974160-8A70-45AE-9623-E0A4A0FF53EF}" type="pres">
      <dgm:prSet presAssocID="{C31A02CA-2D5C-42CF-A843-84F13FD7E5F5}" presName="connectorText" presStyleLbl="sibTrans2D1" presStyleIdx="0" presStyleCnt="2"/>
      <dgm:spPr/>
    </dgm:pt>
    <dgm:pt modelId="{5BE3E246-4FEE-4E83-BCA2-D0B355EED13F}" type="pres">
      <dgm:prSet presAssocID="{A62BDB1E-59E5-4332-A4A1-BEBB79C0503F}" presName="node" presStyleLbl="node1" presStyleIdx="1" presStyleCnt="3">
        <dgm:presLayoutVars>
          <dgm:bulletEnabled val="1"/>
        </dgm:presLayoutVars>
      </dgm:prSet>
      <dgm:spPr/>
    </dgm:pt>
    <dgm:pt modelId="{8F6680AB-7577-44FD-85D1-3A7D171714F1}" type="pres">
      <dgm:prSet presAssocID="{70BB1F2B-E080-41E2-97B6-FC92EA023427}" presName="sibTrans" presStyleLbl="sibTrans2D1" presStyleIdx="1" presStyleCnt="2"/>
      <dgm:spPr/>
    </dgm:pt>
    <dgm:pt modelId="{61DBCCA6-798E-4E17-A927-A99672283428}" type="pres">
      <dgm:prSet presAssocID="{70BB1F2B-E080-41E2-97B6-FC92EA023427}" presName="connectorText" presStyleLbl="sibTrans2D1" presStyleIdx="1" presStyleCnt="2"/>
      <dgm:spPr/>
    </dgm:pt>
    <dgm:pt modelId="{36EAE80D-DC64-4E37-82BD-B356C4958DB5}" type="pres">
      <dgm:prSet presAssocID="{218880AE-D997-4C9A-B067-C5950C51864B}" presName="node" presStyleLbl="node1" presStyleIdx="2" presStyleCnt="3">
        <dgm:presLayoutVars>
          <dgm:bulletEnabled val="1"/>
        </dgm:presLayoutVars>
      </dgm:prSet>
      <dgm:spPr/>
    </dgm:pt>
  </dgm:ptLst>
  <dgm:cxnLst>
    <dgm:cxn modelId="{899EBB34-3DE5-4A0D-AAE8-CD0AB7245511}" type="presOf" srcId="{C31A02CA-2D5C-42CF-A843-84F13FD7E5F5}" destId="{9CB128DA-9364-49B9-A1EF-5C22C7047105}" srcOrd="0" destOrd="0" presId="urn:microsoft.com/office/officeart/2005/8/layout/process1"/>
    <dgm:cxn modelId="{23AA9F5B-B8A0-4067-9A9C-89C5050D5DCE}" type="presOf" srcId="{70BB1F2B-E080-41E2-97B6-FC92EA023427}" destId="{8F6680AB-7577-44FD-85D1-3A7D171714F1}" srcOrd="0" destOrd="0" presId="urn:microsoft.com/office/officeart/2005/8/layout/process1"/>
    <dgm:cxn modelId="{3678E85D-B007-4FC4-BE16-8588CA0D0C14}" type="presOf" srcId="{218880AE-D997-4C9A-B067-C5950C51864B}" destId="{36EAE80D-DC64-4E37-82BD-B356C4958DB5}" srcOrd="0" destOrd="0" presId="urn:microsoft.com/office/officeart/2005/8/layout/process1"/>
    <dgm:cxn modelId="{74B76A43-58DA-4F9D-87AF-BF9CFBDF7ECD}" type="presOf" srcId="{49C0724C-A643-40B4-B145-1205FAEC860E}" destId="{07864C68-070C-44E2-ADC8-FE097033CEA5}" srcOrd="0" destOrd="0" presId="urn:microsoft.com/office/officeart/2005/8/layout/process1"/>
    <dgm:cxn modelId="{D732047E-8367-4577-A079-7ECE9CFCDF97}" srcId="{219C6990-26CB-4667-AECB-6B9083B7787A}" destId="{A62BDB1E-59E5-4332-A4A1-BEBB79C0503F}" srcOrd="1" destOrd="0" parTransId="{55F04050-11B1-4E89-ACE5-445A07A0F775}" sibTransId="{70BB1F2B-E080-41E2-97B6-FC92EA023427}"/>
    <dgm:cxn modelId="{AC2C8A8C-13E6-42D2-BEF3-4062EE8705D5}" srcId="{219C6990-26CB-4667-AECB-6B9083B7787A}" destId="{218880AE-D997-4C9A-B067-C5950C51864B}" srcOrd="2" destOrd="0" parTransId="{6AD08558-1D41-4AC8-9482-57ED9D5C277A}" sibTransId="{1BA4CC7A-D40F-4E67-B32B-A278F652DA5E}"/>
    <dgm:cxn modelId="{10003199-68E5-483C-B111-CA7802F78DDF}" type="presOf" srcId="{70BB1F2B-E080-41E2-97B6-FC92EA023427}" destId="{61DBCCA6-798E-4E17-A927-A99672283428}" srcOrd="1" destOrd="0" presId="urn:microsoft.com/office/officeart/2005/8/layout/process1"/>
    <dgm:cxn modelId="{25A170AD-689E-474C-B703-250CC99DA8B2}" type="presOf" srcId="{A62BDB1E-59E5-4332-A4A1-BEBB79C0503F}" destId="{5BE3E246-4FEE-4E83-BCA2-D0B355EED13F}" srcOrd="0" destOrd="0" presId="urn:microsoft.com/office/officeart/2005/8/layout/process1"/>
    <dgm:cxn modelId="{89B6DBAE-75CF-41CB-A99D-7F7C79427AC4}" type="presOf" srcId="{219C6990-26CB-4667-AECB-6B9083B7787A}" destId="{88F4B75E-C1F1-476D-AB13-49F8B09D1EE5}" srcOrd="0" destOrd="0" presId="urn:microsoft.com/office/officeart/2005/8/layout/process1"/>
    <dgm:cxn modelId="{CA9C35E7-5AA5-47A5-86D1-66F10FCE109B}" type="presOf" srcId="{C31A02CA-2D5C-42CF-A843-84F13FD7E5F5}" destId="{1C974160-8A70-45AE-9623-E0A4A0FF53EF}" srcOrd="1" destOrd="0" presId="urn:microsoft.com/office/officeart/2005/8/layout/process1"/>
    <dgm:cxn modelId="{E2A182F4-19C8-487E-93B5-2B6A0FFF7531}" srcId="{219C6990-26CB-4667-AECB-6B9083B7787A}" destId="{49C0724C-A643-40B4-B145-1205FAEC860E}" srcOrd="0" destOrd="0" parTransId="{4534A09B-7AE9-4C7A-9112-EF65626FB6FE}" sibTransId="{C31A02CA-2D5C-42CF-A843-84F13FD7E5F5}"/>
    <dgm:cxn modelId="{66715597-0AD4-40B0-BB7F-B90D5F753585}" type="presParOf" srcId="{88F4B75E-C1F1-476D-AB13-49F8B09D1EE5}" destId="{07864C68-070C-44E2-ADC8-FE097033CEA5}" srcOrd="0" destOrd="0" presId="urn:microsoft.com/office/officeart/2005/8/layout/process1"/>
    <dgm:cxn modelId="{611A41AD-CBB5-403E-86A4-50378FE5753B}" type="presParOf" srcId="{88F4B75E-C1F1-476D-AB13-49F8B09D1EE5}" destId="{9CB128DA-9364-49B9-A1EF-5C22C7047105}" srcOrd="1" destOrd="0" presId="urn:microsoft.com/office/officeart/2005/8/layout/process1"/>
    <dgm:cxn modelId="{17FC7745-BEAA-47FD-9358-55422B730AAB}" type="presParOf" srcId="{9CB128DA-9364-49B9-A1EF-5C22C7047105}" destId="{1C974160-8A70-45AE-9623-E0A4A0FF53EF}" srcOrd="0" destOrd="0" presId="urn:microsoft.com/office/officeart/2005/8/layout/process1"/>
    <dgm:cxn modelId="{F250777E-B525-46A1-812E-649AA48B5DC0}" type="presParOf" srcId="{88F4B75E-C1F1-476D-AB13-49F8B09D1EE5}" destId="{5BE3E246-4FEE-4E83-BCA2-D0B355EED13F}" srcOrd="2" destOrd="0" presId="urn:microsoft.com/office/officeart/2005/8/layout/process1"/>
    <dgm:cxn modelId="{88768BD5-3365-4DB3-B41D-54584F5AFBE1}" type="presParOf" srcId="{88F4B75E-C1F1-476D-AB13-49F8B09D1EE5}" destId="{8F6680AB-7577-44FD-85D1-3A7D171714F1}" srcOrd="3" destOrd="0" presId="urn:microsoft.com/office/officeart/2005/8/layout/process1"/>
    <dgm:cxn modelId="{8ED5DCDA-8050-48D8-AC55-5028EA577BBD}" type="presParOf" srcId="{8F6680AB-7577-44FD-85D1-3A7D171714F1}" destId="{61DBCCA6-798E-4E17-A927-A99672283428}" srcOrd="0" destOrd="0" presId="urn:microsoft.com/office/officeart/2005/8/layout/process1"/>
    <dgm:cxn modelId="{3DA0984F-AFD0-443B-AA8D-4AEBFE3FE5B7}" type="presParOf" srcId="{88F4B75E-C1F1-476D-AB13-49F8B09D1EE5}" destId="{36EAE80D-DC64-4E37-82BD-B356C4958DB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B22410-B646-47F3-A4F2-5503E7120103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512ED7-56B5-4696-9691-FBEB87A94881}">
      <dgm:prSet phldrT="[Text]"/>
      <dgm:spPr/>
      <dgm:t>
        <a:bodyPr/>
        <a:lstStyle/>
        <a:p>
          <a:r>
            <a:rPr lang="en-US" dirty="0"/>
            <a:t>Organization</a:t>
          </a:r>
        </a:p>
      </dgm:t>
    </dgm:pt>
    <dgm:pt modelId="{66BEFCC3-2865-48BE-9868-AF8AED9394C5}" type="parTrans" cxnId="{AAF20984-3E3C-43C8-A1F2-55DA9B3EAF23}">
      <dgm:prSet/>
      <dgm:spPr/>
      <dgm:t>
        <a:bodyPr/>
        <a:lstStyle/>
        <a:p>
          <a:endParaRPr lang="en-US"/>
        </a:p>
      </dgm:t>
    </dgm:pt>
    <dgm:pt modelId="{2FD972B3-61DB-47EC-A515-C84355F7D280}" type="sibTrans" cxnId="{AAF20984-3E3C-43C8-A1F2-55DA9B3EAF23}">
      <dgm:prSet/>
      <dgm:spPr/>
      <dgm:t>
        <a:bodyPr/>
        <a:lstStyle/>
        <a:p>
          <a:endParaRPr lang="en-US"/>
        </a:p>
      </dgm:t>
    </dgm:pt>
    <dgm:pt modelId="{740EF97E-1ECA-41E2-A35D-34125D05E13B}">
      <dgm:prSet phldrT="[Text]"/>
      <dgm:spPr/>
      <dgm:t>
        <a:bodyPr/>
        <a:lstStyle/>
        <a:p>
          <a:r>
            <a:rPr lang="en-US" dirty="0"/>
            <a:t>Leadership</a:t>
          </a:r>
        </a:p>
      </dgm:t>
    </dgm:pt>
    <dgm:pt modelId="{7261DA98-0A47-4873-ADC7-1D7A33E981EF}" type="parTrans" cxnId="{FCFBA498-EFDC-4DE1-9DDB-C7D993D568AC}">
      <dgm:prSet/>
      <dgm:spPr/>
      <dgm:t>
        <a:bodyPr/>
        <a:lstStyle/>
        <a:p>
          <a:endParaRPr lang="en-US"/>
        </a:p>
      </dgm:t>
    </dgm:pt>
    <dgm:pt modelId="{4DBC46CA-AA75-4D63-9A21-8DF543911509}" type="sibTrans" cxnId="{FCFBA498-EFDC-4DE1-9DDB-C7D993D568AC}">
      <dgm:prSet/>
      <dgm:spPr/>
      <dgm:t>
        <a:bodyPr/>
        <a:lstStyle/>
        <a:p>
          <a:endParaRPr lang="en-US"/>
        </a:p>
      </dgm:t>
    </dgm:pt>
    <dgm:pt modelId="{87088C70-8A16-4159-8676-731E60C5CCCC}">
      <dgm:prSet phldrT="[Text]"/>
      <dgm:spPr/>
      <dgm:t>
        <a:bodyPr/>
        <a:lstStyle/>
        <a:p>
          <a:r>
            <a:rPr lang="en-US" dirty="0"/>
            <a:t>Competency</a:t>
          </a:r>
        </a:p>
      </dgm:t>
    </dgm:pt>
    <dgm:pt modelId="{F7363756-51B1-439B-AC16-9063B62DAC14}" type="parTrans" cxnId="{FBE06ACB-AD35-4785-BF0C-9241DE77C263}">
      <dgm:prSet/>
      <dgm:spPr/>
      <dgm:t>
        <a:bodyPr/>
        <a:lstStyle/>
        <a:p>
          <a:endParaRPr lang="en-US"/>
        </a:p>
      </dgm:t>
    </dgm:pt>
    <dgm:pt modelId="{0A46DAF8-2052-4F9A-BE6A-22A66A9FEA3B}" type="sibTrans" cxnId="{FBE06ACB-AD35-4785-BF0C-9241DE77C263}">
      <dgm:prSet/>
      <dgm:spPr/>
      <dgm:t>
        <a:bodyPr/>
        <a:lstStyle/>
        <a:p>
          <a:endParaRPr lang="en-US"/>
        </a:p>
      </dgm:t>
    </dgm:pt>
    <dgm:pt modelId="{E7B94C50-E222-4610-B87C-49A9301CE698}" type="pres">
      <dgm:prSet presAssocID="{C5B22410-B646-47F3-A4F2-5503E7120103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4D354602-D6EF-4749-A10F-EE883CFA2F57}" type="pres">
      <dgm:prSet presAssocID="{2F512ED7-56B5-4696-9691-FBEB87A94881}" presName="Accent1" presStyleCnt="0"/>
      <dgm:spPr/>
    </dgm:pt>
    <dgm:pt modelId="{C992C5C0-0CBC-44A4-8EAE-267A15EB1DEE}" type="pres">
      <dgm:prSet presAssocID="{2F512ED7-56B5-4696-9691-FBEB87A94881}" presName="Accent" presStyleLbl="node1" presStyleIdx="0" presStyleCnt="3" custLinFactNeighborX="-165" custLinFactNeighborY="0"/>
      <dgm:spPr>
        <a:solidFill>
          <a:schemeClr val="accent2">
            <a:lumMod val="75000"/>
          </a:schemeClr>
        </a:solidFill>
      </dgm:spPr>
    </dgm:pt>
    <dgm:pt modelId="{CA22836D-ACC4-4D55-89E2-29268F2D7DEB}" type="pres">
      <dgm:prSet presAssocID="{2F512ED7-56B5-4696-9691-FBEB87A94881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283B66E2-2748-4CEF-88C5-B4B808661A5A}" type="pres">
      <dgm:prSet presAssocID="{740EF97E-1ECA-41E2-A35D-34125D05E13B}" presName="Accent2" presStyleCnt="0"/>
      <dgm:spPr/>
    </dgm:pt>
    <dgm:pt modelId="{CD0ECD36-D3AF-48D0-9CF0-0F0076898520}" type="pres">
      <dgm:prSet presAssocID="{740EF97E-1ECA-41E2-A35D-34125D05E13B}" presName="Accent" presStyleLbl="node1" presStyleIdx="1" presStyleCnt="3"/>
      <dgm:spPr>
        <a:solidFill>
          <a:schemeClr val="accent4">
            <a:lumMod val="40000"/>
            <a:lumOff val="60000"/>
          </a:schemeClr>
        </a:solidFill>
      </dgm:spPr>
    </dgm:pt>
    <dgm:pt modelId="{9B2DCBAF-7363-4BAE-8BB2-A94BBF6E3829}" type="pres">
      <dgm:prSet presAssocID="{740EF97E-1ECA-41E2-A35D-34125D05E13B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2A22C1FF-76A0-46C7-85C9-58214094C4FC}" type="pres">
      <dgm:prSet presAssocID="{87088C70-8A16-4159-8676-731E60C5CCCC}" presName="Accent3" presStyleCnt="0"/>
      <dgm:spPr/>
    </dgm:pt>
    <dgm:pt modelId="{5F860DF4-F31F-424E-B603-9E3CFAD9B073}" type="pres">
      <dgm:prSet presAssocID="{87088C70-8A16-4159-8676-731E60C5CCCC}" presName="Accent" presStyleLbl="node1" presStyleIdx="2" presStyleCnt="3"/>
      <dgm:spPr/>
    </dgm:pt>
    <dgm:pt modelId="{651D56A9-E76D-4172-8AAB-FAA53BAA7C66}" type="pres">
      <dgm:prSet presAssocID="{87088C70-8A16-4159-8676-731E60C5CCCC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AC070928-8A8B-4120-9EDF-364736399C5F}" type="presOf" srcId="{87088C70-8A16-4159-8676-731E60C5CCCC}" destId="{651D56A9-E76D-4172-8AAB-FAA53BAA7C66}" srcOrd="0" destOrd="0" presId="urn:microsoft.com/office/officeart/2009/layout/CircleArrowProcess"/>
    <dgm:cxn modelId="{C4D24C29-D864-45CF-AAD7-936B45E860C6}" type="presOf" srcId="{2F512ED7-56B5-4696-9691-FBEB87A94881}" destId="{CA22836D-ACC4-4D55-89E2-29268F2D7DEB}" srcOrd="0" destOrd="0" presId="urn:microsoft.com/office/officeart/2009/layout/CircleArrowProcess"/>
    <dgm:cxn modelId="{AAF20984-3E3C-43C8-A1F2-55DA9B3EAF23}" srcId="{C5B22410-B646-47F3-A4F2-5503E7120103}" destId="{2F512ED7-56B5-4696-9691-FBEB87A94881}" srcOrd="0" destOrd="0" parTransId="{66BEFCC3-2865-48BE-9868-AF8AED9394C5}" sibTransId="{2FD972B3-61DB-47EC-A515-C84355F7D280}"/>
    <dgm:cxn modelId="{10331584-6965-476C-93E3-00CE58B81B07}" type="presOf" srcId="{C5B22410-B646-47F3-A4F2-5503E7120103}" destId="{E7B94C50-E222-4610-B87C-49A9301CE698}" srcOrd="0" destOrd="0" presId="urn:microsoft.com/office/officeart/2009/layout/CircleArrowProcess"/>
    <dgm:cxn modelId="{FCFBA498-EFDC-4DE1-9DDB-C7D993D568AC}" srcId="{C5B22410-B646-47F3-A4F2-5503E7120103}" destId="{740EF97E-1ECA-41E2-A35D-34125D05E13B}" srcOrd="1" destOrd="0" parTransId="{7261DA98-0A47-4873-ADC7-1D7A33E981EF}" sibTransId="{4DBC46CA-AA75-4D63-9A21-8DF543911509}"/>
    <dgm:cxn modelId="{E73866BD-5874-4131-B856-4F0058DAEF11}" type="presOf" srcId="{740EF97E-1ECA-41E2-A35D-34125D05E13B}" destId="{9B2DCBAF-7363-4BAE-8BB2-A94BBF6E3829}" srcOrd="0" destOrd="0" presId="urn:microsoft.com/office/officeart/2009/layout/CircleArrowProcess"/>
    <dgm:cxn modelId="{FBE06ACB-AD35-4785-BF0C-9241DE77C263}" srcId="{C5B22410-B646-47F3-A4F2-5503E7120103}" destId="{87088C70-8A16-4159-8676-731E60C5CCCC}" srcOrd="2" destOrd="0" parTransId="{F7363756-51B1-439B-AC16-9063B62DAC14}" sibTransId="{0A46DAF8-2052-4F9A-BE6A-22A66A9FEA3B}"/>
    <dgm:cxn modelId="{C9A3FED3-4D32-4A66-878B-E44E61F1FCC5}" type="presParOf" srcId="{E7B94C50-E222-4610-B87C-49A9301CE698}" destId="{4D354602-D6EF-4749-A10F-EE883CFA2F57}" srcOrd="0" destOrd="0" presId="urn:microsoft.com/office/officeart/2009/layout/CircleArrowProcess"/>
    <dgm:cxn modelId="{7EBB570F-F093-48D0-9092-7FB93E434C40}" type="presParOf" srcId="{4D354602-D6EF-4749-A10F-EE883CFA2F57}" destId="{C992C5C0-0CBC-44A4-8EAE-267A15EB1DEE}" srcOrd="0" destOrd="0" presId="urn:microsoft.com/office/officeart/2009/layout/CircleArrowProcess"/>
    <dgm:cxn modelId="{A84CC404-D09C-484B-994C-E82E219A93C4}" type="presParOf" srcId="{E7B94C50-E222-4610-B87C-49A9301CE698}" destId="{CA22836D-ACC4-4D55-89E2-29268F2D7DEB}" srcOrd="1" destOrd="0" presId="urn:microsoft.com/office/officeart/2009/layout/CircleArrowProcess"/>
    <dgm:cxn modelId="{D4DFB5DA-0C8B-4C63-AA50-4D2A13C84FA4}" type="presParOf" srcId="{E7B94C50-E222-4610-B87C-49A9301CE698}" destId="{283B66E2-2748-4CEF-88C5-B4B808661A5A}" srcOrd="2" destOrd="0" presId="urn:microsoft.com/office/officeart/2009/layout/CircleArrowProcess"/>
    <dgm:cxn modelId="{20C1DC13-8EC0-4FB9-80FB-4B9ED2932AD6}" type="presParOf" srcId="{283B66E2-2748-4CEF-88C5-B4B808661A5A}" destId="{CD0ECD36-D3AF-48D0-9CF0-0F0076898520}" srcOrd="0" destOrd="0" presId="urn:microsoft.com/office/officeart/2009/layout/CircleArrowProcess"/>
    <dgm:cxn modelId="{A1F3072A-7027-466E-B3B9-4DE326A664FD}" type="presParOf" srcId="{E7B94C50-E222-4610-B87C-49A9301CE698}" destId="{9B2DCBAF-7363-4BAE-8BB2-A94BBF6E3829}" srcOrd="3" destOrd="0" presId="urn:microsoft.com/office/officeart/2009/layout/CircleArrowProcess"/>
    <dgm:cxn modelId="{E3700C25-A9BB-4A04-962C-D40C40FE9270}" type="presParOf" srcId="{E7B94C50-E222-4610-B87C-49A9301CE698}" destId="{2A22C1FF-76A0-46C7-85C9-58214094C4FC}" srcOrd="4" destOrd="0" presId="urn:microsoft.com/office/officeart/2009/layout/CircleArrowProcess"/>
    <dgm:cxn modelId="{1620A5A2-534C-4345-AF88-AF14E4ADB0EC}" type="presParOf" srcId="{2A22C1FF-76A0-46C7-85C9-58214094C4FC}" destId="{5F860DF4-F31F-424E-B603-9E3CFAD9B073}" srcOrd="0" destOrd="0" presId="urn:microsoft.com/office/officeart/2009/layout/CircleArrowProcess"/>
    <dgm:cxn modelId="{4878051C-D3E9-45C1-A786-E70D67027A46}" type="presParOf" srcId="{E7B94C50-E222-4610-B87C-49A9301CE698}" destId="{651D56A9-E76D-4172-8AAB-FAA53BAA7C66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CCFB9C-9FF7-4932-916F-7C327DBF8D80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DED0D51D-E061-4438-A161-2A933F837EC5}">
      <dgm:prSet phldrT="[Text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US" sz="1800" dirty="0"/>
            <a:t>Infrastructure</a:t>
          </a:r>
        </a:p>
      </dgm:t>
    </dgm:pt>
    <dgm:pt modelId="{7F558CCB-F86D-4F51-9CE0-88EDA41BFD47}" type="parTrans" cxnId="{B33C8D94-A287-4D0E-93D2-048FB038CB74}">
      <dgm:prSet/>
      <dgm:spPr/>
      <dgm:t>
        <a:bodyPr/>
        <a:lstStyle/>
        <a:p>
          <a:endParaRPr lang="en-US"/>
        </a:p>
      </dgm:t>
    </dgm:pt>
    <dgm:pt modelId="{3CE4D9D9-F2BB-4B7D-BFE4-52265C4D373C}" type="sibTrans" cxnId="{B33C8D94-A287-4D0E-93D2-048FB038CB74}">
      <dgm:prSet/>
      <dgm:spPr/>
      <dgm:t>
        <a:bodyPr/>
        <a:lstStyle/>
        <a:p>
          <a:endParaRPr lang="en-US"/>
        </a:p>
      </dgm:t>
    </dgm:pt>
    <dgm:pt modelId="{96291E5A-748C-40BB-A42B-840A11FAC51C}">
      <dgm:prSet phldrT="[Text]" custT="1"/>
      <dgm:spPr>
        <a:solidFill>
          <a:srgbClr val="7030A0"/>
        </a:solidFill>
      </dgm:spPr>
      <dgm:t>
        <a:bodyPr/>
        <a:lstStyle/>
        <a:p>
          <a:r>
            <a:rPr lang="en-US" sz="2000" dirty="0" err="1"/>
            <a:t>Visuali-zation</a:t>
          </a:r>
          <a:endParaRPr lang="en-US" sz="2000" dirty="0"/>
        </a:p>
      </dgm:t>
    </dgm:pt>
    <dgm:pt modelId="{B289D9B0-CDC5-47B0-985E-18B7D9DFA2D1}" type="parTrans" cxnId="{BFBFF9C6-B6CC-4D5C-87AD-0DCF86FF5C23}">
      <dgm:prSet/>
      <dgm:spPr/>
      <dgm:t>
        <a:bodyPr/>
        <a:lstStyle/>
        <a:p>
          <a:endParaRPr lang="en-US"/>
        </a:p>
      </dgm:t>
    </dgm:pt>
    <dgm:pt modelId="{34027888-CE89-423A-98D8-0AB76B8D7B9D}" type="sibTrans" cxnId="{BFBFF9C6-B6CC-4D5C-87AD-0DCF86FF5C23}">
      <dgm:prSet/>
      <dgm:spPr/>
      <dgm:t>
        <a:bodyPr/>
        <a:lstStyle/>
        <a:p>
          <a:endParaRPr lang="en-US"/>
        </a:p>
      </dgm:t>
    </dgm:pt>
    <dgm:pt modelId="{FEBD8326-D2CD-4152-B570-80E849FF2455}">
      <dgm:prSet phldrT="[Text]" custT="1"/>
      <dgm:spPr>
        <a:solidFill>
          <a:schemeClr val="accent6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n-US" sz="2000" dirty="0"/>
            <a:t>Sharing</a:t>
          </a:r>
        </a:p>
      </dgm:t>
    </dgm:pt>
    <dgm:pt modelId="{282D477E-26FE-4B83-B5F9-C9C2CE6C1F2F}" type="parTrans" cxnId="{D0C098C0-552B-453A-8719-6AC03FB3A2A9}">
      <dgm:prSet/>
      <dgm:spPr/>
      <dgm:t>
        <a:bodyPr/>
        <a:lstStyle/>
        <a:p>
          <a:endParaRPr lang="en-US"/>
        </a:p>
      </dgm:t>
    </dgm:pt>
    <dgm:pt modelId="{3AA0EB79-2F76-477E-AD33-BF51F10CD8C4}" type="sibTrans" cxnId="{D0C098C0-552B-453A-8719-6AC03FB3A2A9}">
      <dgm:prSet/>
      <dgm:spPr/>
      <dgm:t>
        <a:bodyPr/>
        <a:lstStyle/>
        <a:p>
          <a:endParaRPr lang="en-US"/>
        </a:p>
      </dgm:t>
    </dgm:pt>
    <dgm:pt modelId="{0492F84F-CEF3-4503-B35A-8D67FAA473FA}" type="pres">
      <dgm:prSet presAssocID="{6CCCFB9C-9FF7-4932-916F-7C327DBF8D8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A139F79-0BB8-49B1-9BA3-FBC8A3327531}" type="pres">
      <dgm:prSet presAssocID="{DED0D51D-E061-4438-A161-2A933F837EC5}" presName="gear1" presStyleLbl="node1" presStyleIdx="0" presStyleCnt="3">
        <dgm:presLayoutVars>
          <dgm:chMax val="1"/>
          <dgm:bulletEnabled val="1"/>
        </dgm:presLayoutVars>
      </dgm:prSet>
      <dgm:spPr/>
    </dgm:pt>
    <dgm:pt modelId="{012D2FEE-B51B-4537-B8E4-40D32517F080}" type="pres">
      <dgm:prSet presAssocID="{DED0D51D-E061-4438-A161-2A933F837EC5}" presName="gear1srcNode" presStyleLbl="node1" presStyleIdx="0" presStyleCnt="3"/>
      <dgm:spPr/>
    </dgm:pt>
    <dgm:pt modelId="{C92F0CAC-1FD7-437C-8110-3E425DBBB722}" type="pres">
      <dgm:prSet presAssocID="{DED0D51D-E061-4438-A161-2A933F837EC5}" presName="gear1dstNode" presStyleLbl="node1" presStyleIdx="0" presStyleCnt="3"/>
      <dgm:spPr/>
    </dgm:pt>
    <dgm:pt modelId="{69005E69-89E3-4B95-92A7-7DBE4D81E75D}" type="pres">
      <dgm:prSet presAssocID="{96291E5A-748C-40BB-A42B-840A11FAC51C}" presName="gear2" presStyleLbl="node1" presStyleIdx="1" presStyleCnt="3">
        <dgm:presLayoutVars>
          <dgm:chMax val="1"/>
          <dgm:bulletEnabled val="1"/>
        </dgm:presLayoutVars>
      </dgm:prSet>
      <dgm:spPr/>
    </dgm:pt>
    <dgm:pt modelId="{3F8EC579-A768-427C-8E20-64623FF8F008}" type="pres">
      <dgm:prSet presAssocID="{96291E5A-748C-40BB-A42B-840A11FAC51C}" presName="gear2srcNode" presStyleLbl="node1" presStyleIdx="1" presStyleCnt="3"/>
      <dgm:spPr/>
    </dgm:pt>
    <dgm:pt modelId="{4432526F-4B81-4A97-9181-71A12A187E39}" type="pres">
      <dgm:prSet presAssocID="{96291E5A-748C-40BB-A42B-840A11FAC51C}" presName="gear2dstNode" presStyleLbl="node1" presStyleIdx="1" presStyleCnt="3"/>
      <dgm:spPr/>
    </dgm:pt>
    <dgm:pt modelId="{2BDE75F0-266B-449E-91F9-0EC37EE81A42}" type="pres">
      <dgm:prSet presAssocID="{FEBD8326-D2CD-4152-B570-80E849FF2455}" presName="gear3" presStyleLbl="node1" presStyleIdx="2" presStyleCnt="3"/>
      <dgm:spPr/>
    </dgm:pt>
    <dgm:pt modelId="{9703E77D-E2F0-47D6-BD91-B9DD8851FC54}" type="pres">
      <dgm:prSet presAssocID="{FEBD8326-D2CD-4152-B570-80E849FF2455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53D724B7-CD2D-44BB-8F6F-E67D7E5FD878}" type="pres">
      <dgm:prSet presAssocID="{FEBD8326-D2CD-4152-B570-80E849FF2455}" presName="gear3srcNode" presStyleLbl="node1" presStyleIdx="2" presStyleCnt="3"/>
      <dgm:spPr/>
    </dgm:pt>
    <dgm:pt modelId="{D4BFB6A7-9CA2-43BA-8FCA-685A39214C2A}" type="pres">
      <dgm:prSet presAssocID="{FEBD8326-D2CD-4152-B570-80E849FF2455}" presName="gear3dstNode" presStyleLbl="node1" presStyleIdx="2" presStyleCnt="3"/>
      <dgm:spPr/>
    </dgm:pt>
    <dgm:pt modelId="{C2323438-5178-407F-96BE-5D6B27F9C2C3}" type="pres">
      <dgm:prSet presAssocID="{3CE4D9D9-F2BB-4B7D-BFE4-52265C4D373C}" presName="connector1" presStyleLbl="sibTrans2D1" presStyleIdx="0" presStyleCnt="3"/>
      <dgm:spPr/>
    </dgm:pt>
    <dgm:pt modelId="{152AD85B-9B92-4CC8-B333-5A6DDEC15817}" type="pres">
      <dgm:prSet presAssocID="{34027888-CE89-423A-98D8-0AB76B8D7B9D}" presName="connector2" presStyleLbl="sibTrans2D1" presStyleIdx="1" presStyleCnt="3"/>
      <dgm:spPr/>
    </dgm:pt>
    <dgm:pt modelId="{06049D5D-F45B-40B5-9079-6D756D8EB3C6}" type="pres">
      <dgm:prSet presAssocID="{3AA0EB79-2F76-477E-AD33-BF51F10CD8C4}" presName="connector3" presStyleLbl="sibTrans2D1" presStyleIdx="2" presStyleCnt="3"/>
      <dgm:spPr/>
    </dgm:pt>
  </dgm:ptLst>
  <dgm:cxnLst>
    <dgm:cxn modelId="{54351C0C-8ED0-430D-AD4D-DDC2BE28C95B}" type="presOf" srcId="{FEBD8326-D2CD-4152-B570-80E849FF2455}" destId="{D4BFB6A7-9CA2-43BA-8FCA-685A39214C2A}" srcOrd="3" destOrd="0" presId="urn:microsoft.com/office/officeart/2005/8/layout/gear1"/>
    <dgm:cxn modelId="{8A72A81B-47B9-4E60-B5E4-8A1AB14EA7CA}" type="presOf" srcId="{6CCCFB9C-9FF7-4932-916F-7C327DBF8D80}" destId="{0492F84F-CEF3-4503-B35A-8D67FAA473FA}" srcOrd="0" destOrd="0" presId="urn:microsoft.com/office/officeart/2005/8/layout/gear1"/>
    <dgm:cxn modelId="{9EA2583A-13F5-4BEC-925A-535A9CC90D3A}" type="presOf" srcId="{FEBD8326-D2CD-4152-B570-80E849FF2455}" destId="{9703E77D-E2F0-47D6-BD91-B9DD8851FC54}" srcOrd="1" destOrd="0" presId="urn:microsoft.com/office/officeart/2005/8/layout/gear1"/>
    <dgm:cxn modelId="{773CEF3A-089F-4C50-AC81-42EB2F1B8891}" type="presOf" srcId="{96291E5A-748C-40BB-A42B-840A11FAC51C}" destId="{69005E69-89E3-4B95-92A7-7DBE4D81E75D}" srcOrd="0" destOrd="0" presId="urn:microsoft.com/office/officeart/2005/8/layout/gear1"/>
    <dgm:cxn modelId="{BCF4955F-F573-4CAD-9923-9D8565DE877C}" type="presOf" srcId="{FEBD8326-D2CD-4152-B570-80E849FF2455}" destId="{2BDE75F0-266B-449E-91F9-0EC37EE81A42}" srcOrd="0" destOrd="0" presId="urn:microsoft.com/office/officeart/2005/8/layout/gear1"/>
    <dgm:cxn modelId="{BD895B69-5C53-4A57-9AB9-38BABEFB44D7}" type="presOf" srcId="{DED0D51D-E061-4438-A161-2A933F837EC5}" destId="{C92F0CAC-1FD7-437C-8110-3E425DBBB722}" srcOrd="2" destOrd="0" presId="urn:microsoft.com/office/officeart/2005/8/layout/gear1"/>
    <dgm:cxn modelId="{4F3D9E56-B8F7-4C98-8B8B-D8B9B0C11AEF}" type="presOf" srcId="{3CE4D9D9-F2BB-4B7D-BFE4-52265C4D373C}" destId="{C2323438-5178-407F-96BE-5D6B27F9C2C3}" srcOrd="0" destOrd="0" presId="urn:microsoft.com/office/officeart/2005/8/layout/gear1"/>
    <dgm:cxn modelId="{9B6C5E5A-70DB-46FE-B2A5-733FCB2F20EF}" type="presOf" srcId="{3AA0EB79-2F76-477E-AD33-BF51F10CD8C4}" destId="{06049D5D-F45B-40B5-9079-6D756D8EB3C6}" srcOrd="0" destOrd="0" presId="urn:microsoft.com/office/officeart/2005/8/layout/gear1"/>
    <dgm:cxn modelId="{0568017E-D7D8-4139-9167-C01BEEC94746}" type="presOf" srcId="{DED0D51D-E061-4438-A161-2A933F837EC5}" destId="{3A139F79-0BB8-49B1-9BA3-FBC8A3327531}" srcOrd="0" destOrd="0" presId="urn:microsoft.com/office/officeart/2005/8/layout/gear1"/>
    <dgm:cxn modelId="{DCAB1685-25D7-4B91-9504-C06DBA45C8FD}" type="presOf" srcId="{34027888-CE89-423A-98D8-0AB76B8D7B9D}" destId="{152AD85B-9B92-4CC8-B333-5A6DDEC15817}" srcOrd="0" destOrd="0" presId="urn:microsoft.com/office/officeart/2005/8/layout/gear1"/>
    <dgm:cxn modelId="{7436F98F-E9B1-4E1C-B7EB-984F1D25C919}" type="presOf" srcId="{FEBD8326-D2CD-4152-B570-80E849FF2455}" destId="{53D724B7-CD2D-44BB-8F6F-E67D7E5FD878}" srcOrd="2" destOrd="0" presId="urn:microsoft.com/office/officeart/2005/8/layout/gear1"/>
    <dgm:cxn modelId="{B33C8D94-A287-4D0E-93D2-048FB038CB74}" srcId="{6CCCFB9C-9FF7-4932-916F-7C327DBF8D80}" destId="{DED0D51D-E061-4438-A161-2A933F837EC5}" srcOrd="0" destOrd="0" parTransId="{7F558CCB-F86D-4F51-9CE0-88EDA41BFD47}" sibTransId="{3CE4D9D9-F2BB-4B7D-BFE4-52265C4D373C}"/>
    <dgm:cxn modelId="{4962289A-2E9F-465E-987A-0B7517330F76}" type="presOf" srcId="{DED0D51D-E061-4438-A161-2A933F837EC5}" destId="{012D2FEE-B51B-4537-B8E4-40D32517F080}" srcOrd="1" destOrd="0" presId="urn:microsoft.com/office/officeart/2005/8/layout/gear1"/>
    <dgm:cxn modelId="{D9AE54B3-47AF-4AEF-AF47-1EDF0A76BE22}" type="presOf" srcId="{96291E5A-748C-40BB-A42B-840A11FAC51C}" destId="{4432526F-4B81-4A97-9181-71A12A187E39}" srcOrd="2" destOrd="0" presId="urn:microsoft.com/office/officeart/2005/8/layout/gear1"/>
    <dgm:cxn modelId="{D0C098C0-552B-453A-8719-6AC03FB3A2A9}" srcId="{6CCCFB9C-9FF7-4932-916F-7C327DBF8D80}" destId="{FEBD8326-D2CD-4152-B570-80E849FF2455}" srcOrd="2" destOrd="0" parTransId="{282D477E-26FE-4B83-B5F9-C9C2CE6C1F2F}" sibTransId="{3AA0EB79-2F76-477E-AD33-BF51F10CD8C4}"/>
    <dgm:cxn modelId="{BFBFF9C6-B6CC-4D5C-87AD-0DCF86FF5C23}" srcId="{6CCCFB9C-9FF7-4932-916F-7C327DBF8D80}" destId="{96291E5A-748C-40BB-A42B-840A11FAC51C}" srcOrd="1" destOrd="0" parTransId="{B289D9B0-CDC5-47B0-985E-18B7D9DFA2D1}" sibTransId="{34027888-CE89-423A-98D8-0AB76B8D7B9D}"/>
    <dgm:cxn modelId="{A434A1FA-D037-46FA-8740-CC1EA139CD82}" type="presOf" srcId="{96291E5A-748C-40BB-A42B-840A11FAC51C}" destId="{3F8EC579-A768-427C-8E20-64623FF8F008}" srcOrd="1" destOrd="0" presId="urn:microsoft.com/office/officeart/2005/8/layout/gear1"/>
    <dgm:cxn modelId="{74CA146B-7BD7-4768-87A7-80D9CA6B102B}" type="presParOf" srcId="{0492F84F-CEF3-4503-B35A-8D67FAA473FA}" destId="{3A139F79-0BB8-49B1-9BA3-FBC8A3327531}" srcOrd="0" destOrd="0" presId="urn:microsoft.com/office/officeart/2005/8/layout/gear1"/>
    <dgm:cxn modelId="{191C2B10-4551-4072-9DFF-18364D597F3C}" type="presParOf" srcId="{0492F84F-CEF3-4503-B35A-8D67FAA473FA}" destId="{012D2FEE-B51B-4537-B8E4-40D32517F080}" srcOrd="1" destOrd="0" presId="urn:microsoft.com/office/officeart/2005/8/layout/gear1"/>
    <dgm:cxn modelId="{D35D62A6-C5A6-4D5E-9CA2-64DC2D6DFE7A}" type="presParOf" srcId="{0492F84F-CEF3-4503-B35A-8D67FAA473FA}" destId="{C92F0CAC-1FD7-437C-8110-3E425DBBB722}" srcOrd="2" destOrd="0" presId="urn:microsoft.com/office/officeart/2005/8/layout/gear1"/>
    <dgm:cxn modelId="{DE0CAB59-C518-482F-9A90-3106EA04F8D8}" type="presParOf" srcId="{0492F84F-CEF3-4503-B35A-8D67FAA473FA}" destId="{69005E69-89E3-4B95-92A7-7DBE4D81E75D}" srcOrd="3" destOrd="0" presId="urn:microsoft.com/office/officeart/2005/8/layout/gear1"/>
    <dgm:cxn modelId="{B6A3F6CD-A3DE-4CCB-9270-55FC59870975}" type="presParOf" srcId="{0492F84F-CEF3-4503-B35A-8D67FAA473FA}" destId="{3F8EC579-A768-427C-8E20-64623FF8F008}" srcOrd="4" destOrd="0" presId="urn:microsoft.com/office/officeart/2005/8/layout/gear1"/>
    <dgm:cxn modelId="{2D064C22-9774-436C-B70C-434F9413E7AF}" type="presParOf" srcId="{0492F84F-CEF3-4503-B35A-8D67FAA473FA}" destId="{4432526F-4B81-4A97-9181-71A12A187E39}" srcOrd="5" destOrd="0" presId="urn:microsoft.com/office/officeart/2005/8/layout/gear1"/>
    <dgm:cxn modelId="{8633CA36-6A1C-4BCF-9B53-5AEBBB953F64}" type="presParOf" srcId="{0492F84F-CEF3-4503-B35A-8D67FAA473FA}" destId="{2BDE75F0-266B-449E-91F9-0EC37EE81A42}" srcOrd="6" destOrd="0" presId="urn:microsoft.com/office/officeart/2005/8/layout/gear1"/>
    <dgm:cxn modelId="{CD84E0BF-4FBA-4D69-B136-58317470E319}" type="presParOf" srcId="{0492F84F-CEF3-4503-B35A-8D67FAA473FA}" destId="{9703E77D-E2F0-47D6-BD91-B9DD8851FC54}" srcOrd="7" destOrd="0" presId="urn:microsoft.com/office/officeart/2005/8/layout/gear1"/>
    <dgm:cxn modelId="{D8BEE394-E2AC-4E8E-812D-BD3A935E8413}" type="presParOf" srcId="{0492F84F-CEF3-4503-B35A-8D67FAA473FA}" destId="{53D724B7-CD2D-44BB-8F6F-E67D7E5FD878}" srcOrd="8" destOrd="0" presId="urn:microsoft.com/office/officeart/2005/8/layout/gear1"/>
    <dgm:cxn modelId="{47B3F731-1CC9-4F4D-863F-392310DAC3B4}" type="presParOf" srcId="{0492F84F-CEF3-4503-B35A-8D67FAA473FA}" destId="{D4BFB6A7-9CA2-43BA-8FCA-685A39214C2A}" srcOrd="9" destOrd="0" presId="urn:microsoft.com/office/officeart/2005/8/layout/gear1"/>
    <dgm:cxn modelId="{FDFD422A-4095-4E98-9FD8-67A5EBC55889}" type="presParOf" srcId="{0492F84F-CEF3-4503-B35A-8D67FAA473FA}" destId="{C2323438-5178-407F-96BE-5D6B27F9C2C3}" srcOrd="10" destOrd="0" presId="urn:microsoft.com/office/officeart/2005/8/layout/gear1"/>
    <dgm:cxn modelId="{FD7FD15D-58DD-40E0-98EB-FEC39437D84B}" type="presParOf" srcId="{0492F84F-CEF3-4503-B35A-8D67FAA473FA}" destId="{152AD85B-9B92-4CC8-B333-5A6DDEC15817}" srcOrd="11" destOrd="0" presId="urn:microsoft.com/office/officeart/2005/8/layout/gear1"/>
    <dgm:cxn modelId="{B0A9D9E2-C479-4A8E-B9F0-9E1D3742510C}" type="presParOf" srcId="{0492F84F-CEF3-4503-B35A-8D67FAA473FA}" destId="{06049D5D-F45B-40B5-9079-6D756D8EB3C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59D7235-FB23-4BDA-996F-A0FAC6511643}" type="doc">
      <dgm:prSet loTypeId="urn:microsoft.com/office/officeart/2005/8/layout/pyramid1" loCatId="pyramid" qsTypeId="urn:microsoft.com/office/officeart/2005/8/quickstyle/simple1" qsCatId="simple" csTypeId="urn:microsoft.com/office/officeart/2005/8/colors/colorful2" csCatId="colorful" phldr="1"/>
      <dgm:spPr/>
    </dgm:pt>
    <dgm:pt modelId="{3D555333-3D5D-4236-92C8-E171688F11A1}">
      <dgm:prSet phldrT="[Text]"/>
      <dgm:spPr/>
      <dgm:t>
        <a:bodyPr/>
        <a:lstStyle/>
        <a:p>
          <a:r>
            <a:rPr lang="en-US" dirty="0"/>
            <a:t>Wisdom</a:t>
          </a:r>
        </a:p>
      </dgm:t>
    </dgm:pt>
    <dgm:pt modelId="{20A7B842-5A64-4B17-9862-0A699AB111EB}" type="parTrans" cxnId="{591F9D31-B514-4AE0-9ACE-099C3DF185AE}">
      <dgm:prSet/>
      <dgm:spPr/>
      <dgm:t>
        <a:bodyPr/>
        <a:lstStyle/>
        <a:p>
          <a:endParaRPr lang="en-US"/>
        </a:p>
      </dgm:t>
    </dgm:pt>
    <dgm:pt modelId="{2473F2FE-5BB6-40E5-BB35-026D21EA6534}" type="sibTrans" cxnId="{591F9D31-B514-4AE0-9ACE-099C3DF185AE}">
      <dgm:prSet/>
      <dgm:spPr/>
      <dgm:t>
        <a:bodyPr/>
        <a:lstStyle/>
        <a:p>
          <a:endParaRPr lang="en-US"/>
        </a:p>
      </dgm:t>
    </dgm:pt>
    <dgm:pt modelId="{1AD5EF02-3E57-4ABD-9F13-067E988E8268}">
      <dgm:prSet phldrT="[Text]"/>
      <dgm:spPr/>
      <dgm:t>
        <a:bodyPr/>
        <a:lstStyle/>
        <a:p>
          <a:r>
            <a:rPr lang="en-US" dirty="0"/>
            <a:t>Knowledge</a:t>
          </a:r>
        </a:p>
      </dgm:t>
    </dgm:pt>
    <dgm:pt modelId="{FC3575C6-FD55-4CE3-B546-1F16DCEC26FC}" type="parTrans" cxnId="{854F21D2-BAD5-4A9E-B31A-34C16A396EAE}">
      <dgm:prSet/>
      <dgm:spPr/>
      <dgm:t>
        <a:bodyPr/>
        <a:lstStyle/>
        <a:p>
          <a:endParaRPr lang="en-US"/>
        </a:p>
      </dgm:t>
    </dgm:pt>
    <dgm:pt modelId="{2EF91810-7746-458A-8F6F-8E7BB725E931}" type="sibTrans" cxnId="{854F21D2-BAD5-4A9E-B31A-34C16A396EAE}">
      <dgm:prSet/>
      <dgm:spPr/>
      <dgm:t>
        <a:bodyPr/>
        <a:lstStyle/>
        <a:p>
          <a:endParaRPr lang="en-US"/>
        </a:p>
      </dgm:t>
    </dgm:pt>
    <dgm:pt modelId="{953F616E-5A74-44A4-9F83-688DB3F79BEB}">
      <dgm:prSet phldrT="[Text]"/>
      <dgm:spPr/>
      <dgm:t>
        <a:bodyPr/>
        <a:lstStyle/>
        <a:p>
          <a:r>
            <a:rPr lang="en-US" dirty="0"/>
            <a:t>Information</a:t>
          </a:r>
        </a:p>
      </dgm:t>
    </dgm:pt>
    <dgm:pt modelId="{6D0CA907-2B92-409F-AB3D-450165E7C7C3}" type="parTrans" cxnId="{1012EC4F-7A6F-4393-8513-E4EFA40F41F0}">
      <dgm:prSet/>
      <dgm:spPr/>
      <dgm:t>
        <a:bodyPr/>
        <a:lstStyle/>
        <a:p>
          <a:endParaRPr lang="en-US"/>
        </a:p>
      </dgm:t>
    </dgm:pt>
    <dgm:pt modelId="{047DD697-CCF9-4F35-A86A-1845EFEBC13D}" type="sibTrans" cxnId="{1012EC4F-7A6F-4393-8513-E4EFA40F41F0}">
      <dgm:prSet/>
      <dgm:spPr/>
      <dgm:t>
        <a:bodyPr/>
        <a:lstStyle/>
        <a:p>
          <a:endParaRPr lang="en-US"/>
        </a:p>
      </dgm:t>
    </dgm:pt>
    <dgm:pt modelId="{48081F26-B319-4779-B4A2-52B082B1A8D2}">
      <dgm:prSet phldrT="[Text]"/>
      <dgm:spPr/>
      <dgm:t>
        <a:bodyPr/>
        <a:lstStyle/>
        <a:p>
          <a:r>
            <a:rPr lang="en-US" dirty="0"/>
            <a:t>Data</a:t>
          </a:r>
        </a:p>
      </dgm:t>
    </dgm:pt>
    <dgm:pt modelId="{D89749BB-FDE4-4509-BD44-A9E19F83EBB7}" type="parTrans" cxnId="{13A985D8-C0C0-488B-83C9-B12689F379A5}">
      <dgm:prSet/>
      <dgm:spPr/>
      <dgm:t>
        <a:bodyPr/>
        <a:lstStyle/>
        <a:p>
          <a:endParaRPr lang="en-US"/>
        </a:p>
      </dgm:t>
    </dgm:pt>
    <dgm:pt modelId="{3385C5BC-A2E3-45CB-B8D9-C8619E2F0101}" type="sibTrans" cxnId="{13A985D8-C0C0-488B-83C9-B12689F379A5}">
      <dgm:prSet/>
      <dgm:spPr/>
      <dgm:t>
        <a:bodyPr/>
        <a:lstStyle/>
        <a:p>
          <a:endParaRPr lang="en-US"/>
        </a:p>
      </dgm:t>
    </dgm:pt>
    <dgm:pt modelId="{12DBEB37-3997-4846-8B1E-8BBFA233A9D5}" type="pres">
      <dgm:prSet presAssocID="{B59D7235-FB23-4BDA-996F-A0FAC6511643}" presName="Name0" presStyleCnt="0">
        <dgm:presLayoutVars>
          <dgm:dir/>
          <dgm:animLvl val="lvl"/>
          <dgm:resizeHandles val="exact"/>
        </dgm:presLayoutVars>
      </dgm:prSet>
      <dgm:spPr/>
    </dgm:pt>
    <dgm:pt modelId="{2328B5AE-D243-439B-87BD-B8FE8F71D54B}" type="pres">
      <dgm:prSet presAssocID="{3D555333-3D5D-4236-92C8-E171688F11A1}" presName="Name8" presStyleCnt="0"/>
      <dgm:spPr/>
    </dgm:pt>
    <dgm:pt modelId="{5F1B5DEA-B4A6-4DF0-A4A8-D36A6EEA2393}" type="pres">
      <dgm:prSet presAssocID="{3D555333-3D5D-4236-92C8-E171688F11A1}" presName="level" presStyleLbl="node1" presStyleIdx="0" presStyleCnt="4">
        <dgm:presLayoutVars>
          <dgm:chMax val="1"/>
          <dgm:bulletEnabled val="1"/>
        </dgm:presLayoutVars>
      </dgm:prSet>
      <dgm:spPr/>
    </dgm:pt>
    <dgm:pt modelId="{95C45583-E9DC-44C8-9028-CE693A586635}" type="pres">
      <dgm:prSet presAssocID="{3D555333-3D5D-4236-92C8-E171688F11A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21EE1AD-4856-460F-8EC1-64F2D58C4933}" type="pres">
      <dgm:prSet presAssocID="{1AD5EF02-3E57-4ABD-9F13-067E988E8268}" presName="Name8" presStyleCnt="0"/>
      <dgm:spPr/>
    </dgm:pt>
    <dgm:pt modelId="{C8AE77A5-9C34-4548-9215-FBC480B5D3C4}" type="pres">
      <dgm:prSet presAssocID="{1AD5EF02-3E57-4ABD-9F13-067E988E8268}" presName="level" presStyleLbl="node1" presStyleIdx="1" presStyleCnt="4">
        <dgm:presLayoutVars>
          <dgm:chMax val="1"/>
          <dgm:bulletEnabled val="1"/>
        </dgm:presLayoutVars>
      </dgm:prSet>
      <dgm:spPr/>
    </dgm:pt>
    <dgm:pt modelId="{43683DE2-D735-4BE5-804B-F461E0CB8908}" type="pres">
      <dgm:prSet presAssocID="{1AD5EF02-3E57-4ABD-9F13-067E988E826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F4EE7E7-20A4-4614-A220-40B62D425F90}" type="pres">
      <dgm:prSet presAssocID="{953F616E-5A74-44A4-9F83-688DB3F79BEB}" presName="Name8" presStyleCnt="0"/>
      <dgm:spPr/>
    </dgm:pt>
    <dgm:pt modelId="{037560BB-5D31-4D59-9861-1C71637F406E}" type="pres">
      <dgm:prSet presAssocID="{953F616E-5A74-44A4-9F83-688DB3F79BEB}" presName="level" presStyleLbl="node1" presStyleIdx="2" presStyleCnt="4">
        <dgm:presLayoutVars>
          <dgm:chMax val="1"/>
          <dgm:bulletEnabled val="1"/>
        </dgm:presLayoutVars>
      </dgm:prSet>
      <dgm:spPr/>
    </dgm:pt>
    <dgm:pt modelId="{86D42669-BA35-4FF7-8D23-DF0C34E7CC99}" type="pres">
      <dgm:prSet presAssocID="{953F616E-5A74-44A4-9F83-688DB3F79BE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A035724-3EBE-41DA-9324-96C746E4B4A2}" type="pres">
      <dgm:prSet presAssocID="{48081F26-B319-4779-B4A2-52B082B1A8D2}" presName="Name8" presStyleCnt="0"/>
      <dgm:spPr/>
    </dgm:pt>
    <dgm:pt modelId="{D3499FC6-290A-449B-BA98-49FF35BEC6D0}" type="pres">
      <dgm:prSet presAssocID="{48081F26-B319-4779-B4A2-52B082B1A8D2}" presName="level" presStyleLbl="node1" presStyleIdx="3" presStyleCnt="4">
        <dgm:presLayoutVars>
          <dgm:chMax val="1"/>
          <dgm:bulletEnabled val="1"/>
        </dgm:presLayoutVars>
      </dgm:prSet>
      <dgm:spPr/>
    </dgm:pt>
    <dgm:pt modelId="{EEC1E25B-617F-43F0-BA6D-B182E4B5784D}" type="pres">
      <dgm:prSet presAssocID="{48081F26-B319-4779-B4A2-52B082B1A8D2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68AE3D06-5765-44B7-8659-00A817713C81}" type="presOf" srcId="{953F616E-5A74-44A4-9F83-688DB3F79BEB}" destId="{037560BB-5D31-4D59-9861-1C71637F406E}" srcOrd="0" destOrd="0" presId="urn:microsoft.com/office/officeart/2005/8/layout/pyramid1"/>
    <dgm:cxn modelId="{701F2A0E-2BEE-43D0-B096-B87444D9654E}" type="presOf" srcId="{1AD5EF02-3E57-4ABD-9F13-067E988E8268}" destId="{C8AE77A5-9C34-4548-9215-FBC480B5D3C4}" srcOrd="0" destOrd="0" presId="urn:microsoft.com/office/officeart/2005/8/layout/pyramid1"/>
    <dgm:cxn modelId="{D09C2A11-C488-4B8E-9916-ECB66B3315DD}" type="presOf" srcId="{48081F26-B319-4779-B4A2-52B082B1A8D2}" destId="{D3499FC6-290A-449B-BA98-49FF35BEC6D0}" srcOrd="0" destOrd="0" presId="urn:microsoft.com/office/officeart/2005/8/layout/pyramid1"/>
    <dgm:cxn modelId="{C6F8BC2B-C963-4B67-8FD1-9B48E1CC8F2A}" type="presOf" srcId="{1AD5EF02-3E57-4ABD-9F13-067E988E8268}" destId="{43683DE2-D735-4BE5-804B-F461E0CB8908}" srcOrd="1" destOrd="0" presId="urn:microsoft.com/office/officeart/2005/8/layout/pyramid1"/>
    <dgm:cxn modelId="{591F9D31-B514-4AE0-9ACE-099C3DF185AE}" srcId="{B59D7235-FB23-4BDA-996F-A0FAC6511643}" destId="{3D555333-3D5D-4236-92C8-E171688F11A1}" srcOrd="0" destOrd="0" parTransId="{20A7B842-5A64-4B17-9862-0A699AB111EB}" sibTransId="{2473F2FE-5BB6-40E5-BB35-026D21EA6534}"/>
    <dgm:cxn modelId="{BD500540-7186-4D78-A5CF-15E85422818E}" type="presOf" srcId="{B59D7235-FB23-4BDA-996F-A0FAC6511643}" destId="{12DBEB37-3997-4846-8B1E-8BBFA233A9D5}" srcOrd="0" destOrd="0" presId="urn:microsoft.com/office/officeart/2005/8/layout/pyramid1"/>
    <dgm:cxn modelId="{4EDA416E-6516-4A49-870F-7574C8E5A828}" type="presOf" srcId="{953F616E-5A74-44A4-9F83-688DB3F79BEB}" destId="{86D42669-BA35-4FF7-8D23-DF0C34E7CC99}" srcOrd="1" destOrd="0" presId="urn:microsoft.com/office/officeart/2005/8/layout/pyramid1"/>
    <dgm:cxn modelId="{1012EC4F-7A6F-4393-8513-E4EFA40F41F0}" srcId="{B59D7235-FB23-4BDA-996F-A0FAC6511643}" destId="{953F616E-5A74-44A4-9F83-688DB3F79BEB}" srcOrd="2" destOrd="0" parTransId="{6D0CA907-2B92-409F-AB3D-450165E7C7C3}" sibTransId="{047DD697-CCF9-4F35-A86A-1845EFEBC13D}"/>
    <dgm:cxn modelId="{B53B8F8E-569E-4C13-9EF5-ADCF718C532A}" type="presOf" srcId="{3D555333-3D5D-4236-92C8-E171688F11A1}" destId="{95C45583-E9DC-44C8-9028-CE693A586635}" srcOrd="1" destOrd="0" presId="urn:microsoft.com/office/officeart/2005/8/layout/pyramid1"/>
    <dgm:cxn modelId="{854F21D2-BAD5-4A9E-B31A-34C16A396EAE}" srcId="{B59D7235-FB23-4BDA-996F-A0FAC6511643}" destId="{1AD5EF02-3E57-4ABD-9F13-067E988E8268}" srcOrd="1" destOrd="0" parTransId="{FC3575C6-FD55-4CE3-B546-1F16DCEC26FC}" sibTransId="{2EF91810-7746-458A-8F6F-8E7BB725E931}"/>
    <dgm:cxn modelId="{13A985D8-C0C0-488B-83C9-B12689F379A5}" srcId="{B59D7235-FB23-4BDA-996F-A0FAC6511643}" destId="{48081F26-B319-4779-B4A2-52B082B1A8D2}" srcOrd="3" destOrd="0" parTransId="{D89749BB-FDE4-4509-BD44-A9E19F83EBB7}" sibTransId="{3385C5BC-A2E3-45CB-B8D9-C8619E2F0101}"/>
    <dgm:cxn modelId="{4FECCDE2-6B35-4C41-9691-8D683CB057F9}" type="presOf" srcId="{3D555333-3D5D-4236-92C8-E171688F11A1}" destId="{5F1B5DEA-B4A6-4DF0-A4A8-D36A6EEA2393}" srcOrd="0" destOrd="0" presId="urn:microsoft.com/office/officeart/2005/8/layout/pyramid1"/>
    <dgm:cxn modelId="{448F65F8-F629-4FD9-BBFC-670EDFA592DA}" type="presOf" srcId="{48081F26-B319-4779-B4A2-52B082B1A8D2}" destId="{EEC1E25B-617F-43F0-BA6D-B182E4B5784D}" srcOrd="1" destOrd="0" presId="urn:microsoft.com/office/officeart/2005/8/layout/pyramid1"/>
    <dgm:cxn modelId="{294118D3-1643-44D6-9EE6-A3EC8B39C7DA}" type="presParOf" srcId="{12DBEB37-3997-4846-8B1E-8BBFA233A9D5}" destId="{2328B5AE-D243-439B-87BD-B8FE8F71D54B}" srcOrd="0" destOrd="0" presId="urn:microsoft.com/office/officeart/2005/8/layout/pyramid1"/>
    <dgm:cxn modelId="{59D37555-5836-4E57-AC93-9851C38BBB10}" type="presParOf" srcId="{2328B5AE-D243-439B-87BD-B8FE8F71D54B}" destId="{5F1B5DEA-B4A6-4DF0-A4A8-D36A6EEA2393}" srcOrd="0" destOrd="0" presId="urn:microsoft.com/office/officeart/2005/8/layout/pyramid1"/>
    <dgm:cxn modelId="{5618406D-04C5-4DDA-B0A6-48584BE3EE1B}" type="presParOf" srcId="{2328B5AE-D243-439B-87BD-B8FE8F71D54B}" destId="{95C45583-E9DC-44C8-9028-CE693A586635}" srcOrd="1" destOrd="0" presId="urn:microsoft.com/office/officeart/2005/8/layout/pyramid1"/>
    <dgm:cxn modelId="{F1C53B3B-823D-499E-B8ED-12440D09F2A9}" type="presParOf" srcId="{12DBEB37-3997-4846-8B1E-8BBFA233A9D5}" destId="{121EE1AD-4856-460F-8EC1-64F2D58C4933}" srcOrd="1" destOrd="0" presId="urn:microsoft.com/office/officeart/2005/8/layout/pyramid1"/>
    <dgm:cxn modelId="{1FF2A2F4-A0CC-4AF7-8C7B-340EE0301471}" type="presParOf" srcId="{121EE1AD-4856-460F-8EC1-64F2D58C4933}" destId="{C8AE77A5-9C34-4548-9215-FBC480B5D3C4}" srcOrd="0" destOrd="0" presId="urn:microsoft.com/office/officeart/2005/8/layout/pyramid1"/>
    <dgm:cxn modelId="{24309944-72C8-472D-995B-62749895AA90}" type="presParOf" srcId="{121EE1AD-4856-460F-8EC1-64F2D58C4933}" destId="{43683DE2-D735-4BE5-804B-F461E0CB8908}" srcOrd="1" destOrd="0" presId="urn:microsoft.com/office/officeart/2005/8/layout/pyramid1"/>
    <dgm:cxn modelId="{5C708FAB-31E6-49D2-8EC0-4090C9162CCB}" type="presParOf" srcId="{12DBEB37-3997-4846-8B1E-8BBFA233A9D5}" destId="{CF4EE7E7-20A4-4614-A220-40B62D425F90}" srcOrd="2" destOrd="0" presId="urn:microsoft.com/office/officeart/2005/8/layout/pyramid1"/>
    <dgm:cxn modelId="{61796C99-BFDD-472B-B1BC-B1E5257EC078}" type="presParOf" srcId="{CF4EE7E7-20A4-4614-A220-40B62D425F90}" destId="{037560BB-5D31-4D59-9861-1C71637F406E}" srcOrd="0" destOrd="0" presId="urn:microsoft.com/office/officeart/2005/8/layout/pyramid1"/>
    <dgm:cxn modelId="{05461879-C296-4023-BA56-09D7D14C4274}" type="presParOf" srcId="{CF4EE7E7-20A4-4614-A220-40B62D425F90}" destId="{86D42669-BA35-4FF7-8D23-DF0C34E7CC99}" srcOrd="1" destOrd="0" presId="urn:microsoft.com/office/officeart/2005/8/layout/pyramid1"/>
    <dgm:cxn modelId="{DA3E723F-0071-47EF-8BDC-75034C1B5246}" type="presParOf" srcId="{12DBEB37-3997-4846-8B1E-8BBFA233A9D5}" destId="{0A035724-3EBE-41DA-9324-96C746E4B4A2}" srcOrd="3" destOrd="0" presId="urn:microsoft.com/office/officeart/2005/8/layout/pyramid1"/>
    <dgm:cxn modelId="{F66CE6CC-FCA2-4023-BB42-DCA80B7A7144}" type="presParOf" srcId="{0A035724-3EBE-41DA-9324-96C746E4B4A2}" destId="{D3499FC6-290A-449B-BA98-49FF35BEC6D0}" srcOrd="0" destOrd="0" presId="urn:microsoft.com/office/officeart/2005/8/layout/pyramid1"/>
    <dgm:cxn modelId="{ED43F27F-CBB9-4B9E-A7E7-E1EE01089E81}" type="presParOf" srcId="{0A035724-3EBE-41DA-9324-96C746E4B4A2}" destId="{EEC1E25B-617F-43F0-BA6D-B182E4B5784D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864C68-070C-44E2-ADC8-FE097033CEA5}">
      <dsp:nvSpPr>
        <dsp:cNvPr id="0" name=""/>
        <dsp:cNvSpPr/>
      </dsp:nvSpPr>
      <dsp:spPr>
        <a:xfrm>
          <a:off x="5801" y="303635"/>
          <a:ext cx="1733958" cy="1040375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Strategic planning</a:t>
          </a:r>
        </a:p>
      </dsp:txBody>
      <dsp:txXfrm>
        <a:off x="36273" y="334107"/>
        <a:ext cx="1673014" cy="979431"/>
      </dsp:txXfrm>
    </dsp:sp>
    <dsp:sp modelId="{9CB128DA-9364-49B9-A1EF-5C22C7047105}">
      <dsp:nvSpPr>
        <dsp:cNvPr id="0" name=""/>
        <dsp:cNvSpPr/>
      </dsp:nvSpPr>
      <dsp:spPr>
        <a:xfrm>
          <a:off x="1913155" y="608812"/>
          <a:ext cx="367599" cy="4300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1913155" y="694816"/>
        <a:ext cx="257319" cy="258013"/>
      </dsp:txXfrm>
    </dsp:sp>
    <dsp:sp modelId="{5BE3E246-4FEE-4E83-BCA2-D0B355EED13F}">
      <dsp:nvSpPr>
        <dsp:cNvPr id="0" name=""/>
        <dsp:cNvSpPr/>
      </dsp:nvSpPr>
      <dsp:spPr>
        <a:xfrm>
          <a:off x="2433343" y="303635"/>
          <a:ext cx="1733958" cy="1040375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Workflow</a:t>
          </a:r>
        </a:p>
      </dsp:txBody>
      <dsp:txXfrm>
        <a:off x="2463815" y="334107"/>
        <a:ext cx="1673014" cy="979431"/>
      </dsp:txXfrm>
    </dsp:sp>
    <dsp:sp modelId="{8F6680AB-7577-44FD-85D1-3A7D171714F1}">
      <dsp:nvSpPr>
        <dsp:cNvPr id="0" name=""/>
        <dsp:cNvSpPr/>
      </dsp:nvSpPr>
      <dsp:spPr>
        <a:xfrm>
          <a:off x="4340698" y="608812"/>
          <a:ext cx="367599" cy="4300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340698" y="694816"/>
        <a:ext cx="257319" cy="258013"/>
      </dsp:txXfrm>
    </dsp:sp>
    <dsp:sp modelId="{36EAE80D-DC64-4E37-82BD-B356C4958DB5}">
      <dsp:nvSpPr>
        <dsp:cNvPr id="0" name=""/>
        <dsp:cNvSpPr/>
      </dsp:nvSpPr>
      <dsp:spPr>
        <a:xfrm>
          <a:off x="4860885" y="303635"/>
          <a:ext cx="1733958" cy="1040375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Application</a:t>
          </a:r>
        </a:p>
      </dsp:txBody>
      <dsp:txXfrm>
        <a:off x="4891357" y="334107"/>
        <a:ext cx="1673014" cy="9794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92C5C0-0CBC-44A4-8EAE-267A15EB1DEE}">
      <dsp:nvSpPr>
        <dsp:cNvPr id="0" name=""/>
        <dsp:cNvSpPr/>
      </dsp:nvSpPr>
      <dsp:spPr>
        <a:xfrm>
          <a:off x="1946503" y="0"/>
          <a:ext cx="2362558" cy="2362918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22836D-ACC4-4D55-89E2-29268F2D7DEB}">
      <dsp:nvSpPr>
        <dsp:cNvPr id="0" name=""/>
        <dsp:cNvSpPr/>
      </dsp:nvSpPr>
      <dsp:spPr>
        <a:xfrm>
          <a:off x="2472604" y="853085"/>
          <a:ext cx="1312828" cy="656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Organization</a:t>
          </a:r>
        </a:p>
      </dsp:txBody>
      <dsp:txXfrm>
        <a:off x="2472604" y="853085"/>
        <a:ext cx="1312828" cy="656257"/>
      </dsp:txXfrm>
    </dsp:sp>
    <dsp:sp modelId="{CD0ECD36-D3AF-48D0-9CF0-0F0076898520}">
      <dsp:nvSpPr>
        <dsp:cNvPr id="0" name=""/>
        <dsp:cNvSpPr/>
      </dsp:nvSpPr>
      <dsp:spPr>
        <a:xfrm>
          <a:off x="1294208" y="1357671"/>
          <a:ext cx="2362558" cy="236291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2DCBAF-7363-4BAE-8BB2-A94BBF6E3829}">
      <dsp:nvSpPr>
        <dsp:cNvPr id="0" name=""/>
        <dsp:cNvSpPr/>
      </dsp:nvSpPr>
      <dsp:spPr>
        <a:xfrm>
          <a:off x="1819074" y="2218610"/>
          <a:ext cx="1312828" cy="656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Leadership</a:t>
          </a:r>
        </a:p>
      </dsp:txBody>
      <dsp:txXfrm>
        <a:off x="1819074" y="2218610"/>
        <a:ext cx="1312828" cy="656257"/>
      </dsp:txXfrm>
    </dsp:sp>
    <dsp:sp modelId="{5F860DF4-F31F-424E-B603-9E3CFAD9B073}">
      <dsp:nvSpPr>
        <dsp:cNvPr id="0" name=""/>
        <dsp:cNvSpPr/>
      </dsp:nvSpPr>
      <dsp:spPr>
        <a:xfrm>
          <a:off x="2118553" y="2877812"/>
          <a:ext cx="2029803" cy="2030617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1D56A9-E76D-4172-8AAB-FAA53BAA7C66}">
      <dsp:nvSpPr>
        <dsp:cNvPr id="0" name=""/>
        <dsp:cNvSpPr/>
      </dsp:nvSpPr>
      <dsp:spPr>
        <a:xfrm>
          <a:off x="2475710" y="3586098"/>
          <a:ext cx="1312828" cy="656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Competency</a:t>
          </a:r>
        </a:p>
      </dsp:txBody>
      <dsp:txXfrm>
        <a:off x="2475710" y="3586098"/>
        <a:ext cx="1312828" cy="6562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139F79-0BB8-49B1-9BA3-FBC8A3327531}">
      <dsp:nvSpPr>
        <dsp:cNvPr id="0" name=""/>
        <dsp:cNvSpPr/>
      </dsp:nvSpPr>
      <dsp:spPr>
        <a:xfrm>
          <a:off x="2904375" y="1855501"/>
          <a:ext cx="2267834" cy="2267834"/>
        </a:xfrm>
        <a:prstGeom prst="gear9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Infrastructure</a:t>
          </a:r>
        </a:p>
      </dsp:txBody>
      <dsp:txXfrm>
        <a:off x="3360311" y="2386730"/>
        <a:ext cx="1355962" cy="1165714"/>
      </dsp:txXfrm>
    </dsp:sp>
    <dsp:sp modelId="{69005E69-89E3-4B95-92A7-7DBE4D81E75D}">
      <dsp:nvSpPr>
        <dsp:cNvPr id="0" name=""/>
        <dsp:cNvSpPr/>
      </dsp:nvSpPr>
      <dsp:spPr>
        <a:xfrm>
          <a:off x="1584907" y="1319467"/>
          <a:ext cx="1649334" cy="1649334"/>
        </a:xfrm>
        <a:prstGeom prst="gear6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Visuali-zation</a:t>
          </a:r>
          <a:endParaRPr lang="en-US" sz="2000" kern="1200" dirty="0"/>
        </a:p>
      </dsp:txBody>
      <dsp:txXfrm>
        <a:off x="2000132" y="1737201"/>
        <a:ext cx="818884" cy="813866"/>
      </dsp:txXfrm>
    </dsp:sp>
    <dsp:sp modelId="{2BDE75F0-266B-449E-91F9-0EC37EE81A42}">
      <dsp:nvSpPr>
        <dsp:cNvPr id="0" name=""/>
        <dsp:cNvSpPr/>
      </dsp:nvSpPr>
      <dsp:spPr>
        <a:xfrm rot="20700000">
          <a:off x="2508703" y="181595"/>
          <a:ext cx="1616011" cy="1616011"/>
        </a:xfrm>
        <a:prstGeom prst="gear6">
          <a:avLst/>
        </a:prstGeom>
        <a:solidFill>
          <a:schemeClr val="accent6"/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Sharing</a:t>
          </a:r>
        </a:p>
      </dsp:txBody>
      <dsp:txXfrm rot="-20700000">
        <a:off x="2863141" y="536033"/>
        <a:ext cx="907133" cy="907133"/>
      </dsp:txXfrm>
    </dsp:sp>
    <dsp:sp modelId="{C2323438-5178-407F-96BE-5D6B27F9C2C3}">
      <dsp:nvSpPr>
        <dsp:cNvPr id="0" name=""/>
        <dsp:cNvSpPr/>
      </dsp:nvSpPr>
      <dsp:spPr>
        <a:xfrm>
          <a:off x="2729218" y="1513730"/>
          <a:ext cx="2902828" cy="2902828"/>
        </a:xfrm>
        <a:prstGeom prst="circularArrow">
          <a:avLst>
            <a:gd name="adj1" fmla="val 4687"/>
            <a:gd name="adj2" fmla="val 299029"/>
            <a:gd name="adj3" fmla="val 2514545"/>
            <a:gd name="adj4" fmla="val 15864773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2AD85B-9B92-4CC8-B333-5A6DDEC15817}">
      <dsp:nvSpPr>
        <dsp:cNvPr id="0" name=""/>
        <dsp:cNvSpPr/>
      </dsp:nvSpPr>
      <dsp:spPr>
        <a:xfrm>
          <a:off x="1292813" y="954836"/>
          <a:ext cx="2109086" cy="210908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049D5D-F45B-40B5-9079-6D756D8EB3C6}">
      <dsp:nvSpPr>
        <dsp:cNvPr id="0" name=""/>
        <dsp:cNvSpPr/>
      </dsp:nvSpPr>
      <dsp:spPr>
        <a:xfrm>
          <a:off x="2134903" y="-172067"/>
          <a:ext cx="2274019" cy="227401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1B5DEA-B4A6-4DF0-A4A8-D36A6EEA2393}">
      <dsp:nvSpPr>
        <dsp:cNvPr id="0" name=""/>
        <dsp:cNvSpPr/>
      </dsp:nvSpPr>
      <dsp:spPr>
        <a:xfrm>
          <a:off x="1831257" y="0"/>
          <a:ext cx="1220838" cy="1088967"/>
        </a:xfrm>
        <a:prstGeom prst="trapezoid">
          <a:avLst>
            <a:gd name="adj" fmla="val 5605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Wisdom</a:t>
          </a:r>
        </a:p>
      </dsp:txBody>
      <dsp:txXfrm>
        <a:off x="1831257" y="0"/>
        <a:ext cx="1220838" cy="1088967"/>
      </dsp:txXfrm>
    </dsp:sp>
    <dsp:sp modelId="{C8AE77A5-9C34-4548-9215-FBC480B5D3C4}">
      <dsp:nvSpPr>
        <dsp:cNvPr id="0" name=""/>
        <dsp:cNvSpPr/>
      </dsp:nvSpPr>
      <dsp:spPr>
        <a:xfrm>
          <a:off x="1220838" y="1088967"/>
          <a:ext cx="2441676" cy="1088967"/>
        </a:xfrm>
        <a:prstGeom prst="trapezoid">
          <a:avLst>
            <a:gd name="adj" fmla="val 56055"/>
          </a:avLst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Knowledge</a:t>
          </a:r>
        </a:p>
      </dsp:txBody>
      <dsp:txXfrm>
        <a:off x="1648131" y="1088967"/>
        <a:ext cx="1587089" cy="1088967"/>
      </dsp:txXfrm>
    </dsp:sp>
    <dsp:sp modelId="{037560BB-5D31-4D59-9861-1C71637F406E}">
      <dsp:nvSpPr>
        <dsp:cNvPr id="0" name=""/>
        <dsp:cNvSpPr/>
      </dsp:nvSpPr>
      <dsp:spPr>
        <a:xfrm>
          <a:off x="610419" y="2177934"/>
          <a:ext cx="3662514" cy="1088967"/>
        </a:xfrm>
        <a:prstGeom prst="trapezoid">
          <a:avLst>
            <a:gd name="adj" fmla="val 56055"/>
          </a:avLst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Information</a:t>
          </a:r>
        </a:p>
      </dsp:txBody>
      <dsp:txXfrm>
        <a:off x="1251358" y="2177934"/>
        <a:ext cx="2380634" cy="1088967"/>
      </dsp:txXfrm>
    </dsp:sp>
    <dsp:sp modelId="{D3499FC6-290A-449B-BA98-49FF35BEC6D0}">
      <dsp:nvSpPr>
        <dsp:cNvPr id="0" name=""/>
        <dsp:cNvSpPr/>
      </dsp:nvSpPr>
      <dsp:spPr>
        <a:xfrm>
          <a:off x="0" y="3266900"/>
          <a:ext cx="4883352" cy="1088967"/>
        </a:xfrm>
        <a:prstGeom prst="trapezoid">
          <a:avLst>
            <a:gd name="adj" fmla="val 56055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Data</a:t>
          </a:r>
        </a:p>
      </dsp:txBody>
      <dsp:txXfrm>
        <a:off x="854586" y="3266900"/>
        <a:ext cx="3174178" cy="10889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109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9948C-21AE-43BE-9170-44668C508A4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C8361-F27A-4FB3-8C88-A01779109A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328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 /><Relationship Id="rId1" Type="http://schemas.openxmlformats.org/officeDocument/2006/relationships/notesMaster" Target="../notesMasters/notesMaster1.xml" 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 /><Relationship Id="rId1" Type="http://schemas.openxmlformats.org/officeDocument/2006/relationships/notesMaster" Target="../notesMasters/notesMaster1.xml" 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 /><Relationship Id="rId1" Type="http://schemas.openxmlformats.org/officeDocument/2006/relationships/notesMaster" Target="../notesMasters/notesMaster1.xml" 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 /><Relationship Id="rId1" Type="http://schemas.openxmlformats.org/officeDocument/2006/relationships/notesMaster" Target="../notesMasters/notesMaster1.xml" 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 /><Relationship Id="rId1" Type="http://schemas.openxmlformats.org/officeDocument/2006/relationships/notesMaster" Target="../notesMasters/notesMaster1.xml" 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 /><Relationship Id="rId1" Type="http://schemas.openxmlformats.org/officeDocument/2006/relationships/notesMaster" Target="../notesMasters/notesMaster1.xml" 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 /><Relationship Id="rId1" Type="http://schemas.openxmlformats.org/officeDocument/2006/relationships/notesMaster" Target="../notesMasters/notesMaster1.xml" 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 /><Relationship Id="rId1" Type="http://schemas.openxmlformats.org/officeDocument/2006/relationships/notesMaster" Target="../notesMasters/notesMaster1.xml" 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 /><Relationship Id="rId1" Type="http://schemas.openxmlformats.org/officeDocument/2006/relationships/notesMaster" Target="../notesMasters/notesMaster1.xml" 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 /><Relationship Id="rId1" Type="http://schemas.openxmlformats.org/officeDocument/2006/relationships/notesMaster" Target="../notesMasters/notesMaster1.xml" 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 /><Relationship Id="rId1" Type="http://schemas.openxmlformats.org/officeDocument/2006/relationships/notesMaster" Target="../notesMasters/notesMaster1.xml" 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 /><Relationship Id="rId1" Type="http://schemas.openxmlformats.org/officeDocument/2006/relationships/notesMaster" Target="../notesMasters/notesMaster1.xml" 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 /><Relationship Id="rId1" Type="http://schemas.openxmlformats.org/officeDocument/2006/relationships/notesMaster" Target="../notesMasters/notesMaster1.xml" 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 /><Relationship Id="rId1" Type="http://schemas.openxmlformats.org/officeDocument/2006/relationships/notesMaster" Target="../notesMasters/notesMaster1.xml" 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 /><Relationship Id="rId1" Type="http://schemas.openxmlformats.org/officeDocument/2006/relationships/notesMaster" Target="../notesMasters/notesMaster1.xml" 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 /><Relationship Id="rId1" Type="http://schemas.openxmlformats.org/officeDocument/2006/relationships/notesMaster" Target="../notesMasters/notesMaster1.xml" 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 /><Relationship Id="rId1" Type="http://schemas.openxmlformats.org/officeDocument/2006/relationships/notesMaster" Target="../notesMasters/notesMaster1.xml" 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 /><Relationship Id="rId1" Type="http://schemas.openxmlformats.org/officeDocument/2006/relationships/notesMaster" Target="../notesMasters/notesMaster1.xml" 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 /><Relationship Id="rId1" Type="http://schemas.openxmlformats.org/officeDocument/2006/relationships/notesMaster" Target="../notesMasters/notesMaster1.xml" 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 /><Relationship Id="rId1" Type="http://schemas.openxmlformats.org/officeDocument/2006/relationships/notesMaster" Target="../notesMasters/notesMaster1.xml" 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 /><Relationship Id="rId1" Type="http://schemas.openxmlformats.org/officeDocument/2006/relationships/notesMaster" Target="../notesMasters/notesMaster1.xml" 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C8361-F27A-4FB3-8C88-A01779109A7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386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7037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2146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9251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4820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0739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C8361-F27A-4FB3-8C88-A01779109A7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5435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C8361-F27A-4FB3-8C88-A01779109A7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6993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C8361-F27A-4FB3-8C88-A01779109A7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0767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C8361-F27A-4FB3-8C88-A01779109A7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2142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C8361-F27A-4FB3-8C88-A01779109A7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796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C8361-F27A-4FB3-8C88-A01779109A7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5341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C8361-F27A-4FB3-8C88-A01779109A7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3152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C8361-F27A-4FB3-8C88-A01779109A7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9438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C8361-F27A-4FB3-8C88-A01779109A7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8286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C8361-F27A-4FB3-8C88-A01779109A7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134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B5A56-E567-4F22-B2CD-3AE1A5D9D63A}" type="slidenum">
              <a:rPr lang="en-HK" smtClean="0"/>
              <a:t>26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7517146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C8361-F27A-4FB3-8C88-A01779109A7C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337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C8361-F27A-4FB3-8C88-A01779109A7C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5971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C8361-F27A-4FB3-8C88-A01779109A7C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3388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C8361-F27A-4FB3-8C88-A01779109A7C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739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C8361-F27A-4FB3-8C88-A01779109A7C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562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70715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C8361-F27A-4FB3-8C88-A01779109A7C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92924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C8361-F27A-4FB3-8C88-A01779109A7C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40340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DC8361-F27A-4FB3-8C88-A01779109A7C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170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960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555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6899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6839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8126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726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 /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image" Target="../media/image2.jpe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image" Target="../media/image2.jpe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image" Target="../media/image2.jpe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image" Target="../media/image2.jpe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image" Target="../media/image2.jpe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image" Target="../media/image2.jpe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image" Target="../media/image2.jpe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image" Target="../media/image2.jpe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image" Target="../media/image2.jpe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3544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4427" y="722970"/>
            <a:ext cx="8334703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4427" y="3202645"/>
            <a:ext cx="8334703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02658" y="0"/>
            <a:ext cx="789342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" y="0"/>
            <a:ext cx="21940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039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AA4D6-BF3C-4F61-814B-893531253793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13BE-4931-45CA-9A5A-BD23C25B2013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814" y="6442842"/>
            <a:ext cx="1306676" cy="4046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93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533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AA4D6-BF3C-4F61-814B-893531253793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13BE-4931-45CA-9A5A-BD23C25B201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814" y="6442842"/>
            <a:ext cx="1306676" cy="4046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93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336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AA4D6-BF3C-4F61-814B-893531253793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13BE-4931-45CA-9A5A-BD23C25B201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814" y="6442842"/>
            <a:ext cx="1306676" cy="4046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93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754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AA4D6-BF3C-4F61-814B-893531253793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13BE-4931-45CA-9A5A-BD23C25B201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814" y="6442842"/>
            <a:ext cx="1306676" cy="4046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93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253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AA4D6-BF3C-4F61-814B-893531253793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13BE-4931-45CA-9A5A-BD23C25B201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814" y="6442842"/>
            <a:ext cx="1306676" cy="4046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93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013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4427" y="722970"/>
            <a:ext cx="8334703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4427" y="3202645"/>
            <a:ext cx="8334703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" y="0"/>
            <a:ext cx="21940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313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65922"/>
            <a:ext cx="9144000" cy="11268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>
                <a:solidFill>
                  <a:srgbClr val="800000"/>
                </a:solidFill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9342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24" y="6445114"/>
            <a:ext cx="1306676" cy="404648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1187668" y="1825625"/>
            <a:ext cx="1073106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>
                <a:solidFill>
                  <a:srgbClr val="000066"/>
                </a:solidFill>
              </a:defRPr>
            </a:lvl1pPr>
            <a:lvl2pPr>
              <a:defRPr sz="2400">
                <a:solidFill>
                  <a:srgbClr val="000066"/>
                </a:solidFill>
              </a:defRPr>
            </a:lvl2pPr>
            <a:lvl3pPr>
              <a:defRPr sz="2400">
                <a:solidFill>
                  <a:srgbClr val="000066"/>
                </a:solidFill>
              </a:defRPr>
            </a:lvl3pPr>
            <a:lvl4pPr>
              <a:defRPr sz="2400">
                <a:solidFill>
                  <a:srgbClr val="000066"/>
                </a:solidFill>
              </a:defRPr>
            </a:lvl4pPr>
            <a:lvl5pPr>
              <a:defRPr sz="2400">
                <a:solidFill>
                  <a:srgbClr val="000066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108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9342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24" y="6445114"/>
            <a:ext cx="1306676" cy="40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21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AA4D6-BF3C-4F61-814B-893531253793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13BE-4931-45CA-9A5A-BD23C25B2013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814" y="6442842"/>
            <a:ext cx="1306676" cy="40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298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AA4D6-BF3C-4F61-814B-893531253793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13BE-4931-45CA-9A5A-BD23C25B2013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814" y="6442842"/>
            <a:ext cx="1306676" cy="4046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93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882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AA4D6-BF3C-4F61-814B-893531253793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13BE-4931-45CA-9A5A-BD23C25B201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814" y="6442842"/>
            <a:ext cx="1306676" cy="4046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93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124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AA4D6-BF3C-4F61-814B-893531253793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13BE-4931-45CA-9A5A-BD23C25B201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814" y="6442842"/>
            <a:ext cx="1306676" cy="4046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93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829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AA4D6-BF3C-4F61-814B-893531253793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13BE-4931-45CA-9A5A-BD23C25B201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814" y="6442842"/>
            <a:ext cx="1306676" cy="4046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93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763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image" Target="../media/image2.jpeg" /><Relationship Id="rId2" Type="http://schemas.openxmlformats.org/officeDocument/2006/relationships/slideLayout" Target="../slideLayouts/slideLayout2.xml" /><Relationship Id="rId16" Type="http://schemas.openxmlformats.org/officeDocument/2006/relationships/image" Target="../media/image1.jpeg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theme" Target="../theme/theme1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7668" y="365125"/>
            <a:ext cx="1073106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668" y="1825625"/>
            <a:ext cx="1073106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AA4D6-BF3C-4F61-814B-893531253793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113BE-4931-45CA-9A5A-BD23C25B201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71" y="0"/>
            <a:ext cx="789342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24" y="6445114"/>
            <a:ext cx="1306676" cy="40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26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4" r:id="rId2"/>
    <p:sldLayoutId id="2147483675" r:id="rId3"/>
    <p:sldLayoutId id="2147483673" r:id="rId4"/>
    <p:sldLayoutId id="2147483676" r:id="rId5"/>
    <p:sldLayoutId id="2147483668" r:id="rId6"/>
    <p:sldLayoutId id="2147483664" r:id="rId7"/>
    <p:sldLayoutId id="2147483665" r:id="rId8"/>
    <p:sldLayoutId id="2147483666" r:id="rId9"/>
    <p:sldLayoutId id="2147483667" r:id="rId10"/>
    <p:sldLayoutId id="2147483669" r:id="rId11"/>
    <p:sldLayoutId id="2147483670" r:id="rId12"/>
    <p:sldLayoutId id="2147483671" r:id="rId13"/>
    <p:sldLayoutId id="214748367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1.xml" /><Relationship Id="rId5" Type="http://schemas.openxmlformats.org/officeDocument/2006/relationships/image" Target="../media/image23.jpg" /><Relationship Id="rId4" Type="http://schemas.openxmlformats.org/officeDocument/2006/relationships/image" Target="../media/image22.jpg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notesSlide" Target="../notesSlides/notesSlide9.xml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26.jpg" /><Relationship Id="rId5" Type="http://schemas.openxmlformats.org/officeDocument/2006/relationships/image" Target="../media/image25.jpeg" /><Relationship Id="rId4" Type="http://schemas.openxmlformats.org/officeDocument/2006/relationships/image" Target="../media/image24.jpeg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notesSlide" Target="../notesSlides/notesSlide10.xml" /><Relationship Id="rId1" Type="http://schemas.openxmlformats.org/officeDocument/2006/relationships/slideLayout" Target="../slideLayouts/slideLayout1.xml" /><Relationship Id="rId5" Type="http://schemas.openxmlformats.org/officeDocument/2006/relationships/image" Target="../media/image28.png" /><Relationship Id="rId4" Type="http://schemas.openxmlformats.org/officeDocument/2006/relationships/image" Target="../media/image27.png" 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 /><Relationship Id="rId3" Type="http://schemas.openxmlformats.org/officeDocument/2006/relationships/image" Target="../media/image8.jpeg" /><Relationship Id="rId7" Type="http://schemas.openxmlformats.org/officeDocument/2006/relationships/image" Target="../media/image32.jpeg" /><Relationship Id="rId2" Type="http://schemas.openxmlformats.org/officeDocument/2006/relationships/notesSlide" Target="../notesSlides/notesSlide11.xml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31.jpeg" /><Relationship Id="rId5" Type="http://schemas.openxmlformats.org/officeDocument/2006/relationships/image" Target="../media/image30.jpeg" /><Relationship Id="rId10" Type="http://schemas.openxmlformats.org/officeDocument/2006/relationships/image" Target="../media/image35.jpeg" /><Relationship Id="rId4" Type="http://schemas.openxmlformats.org/officeDocument/2006/relationships/image" Target="../media/image29.jpeg" /><Relationship Id="rId9" Type="http://schemas.openxmlformats.org/officeDocument/2006/relationships/image" Target="../media/image34.jpeg" 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 /><Relationship Id="rId3" Type="http://schemas.openxmlformats.org/officeDocument/2006/relationships/image" Target="../media/image8.jpeg" /><Relationship Id="rId7" Type="http://schemas.openxmlformats.org/officeDocument/2006/relationships/image" Target="../media/image39.png" /><Relationship Id="rId2" Type="http://schemas.openxmlformats.org/officeDocument/2006/relationships/notesSlide" Target="../notesSlides/notesSlide12.xml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38.png" /><Relationship Id="rId11" Type="http://schemas.openxmlformats.org/officeDocument/2006/relationships/image" Target="../media/image43.png" /><Relationship Id="rId5" Type="http://schemas.openxmlformats.org/officeDocument/2006/relationships/image" Target="../media/image37.png" /><Relationship Id="rId10" Type="http://schemas.openxmlformats.org/officeDocument/2006/relationships/image" Target="../media/image42.png" /><Relationship Id="rId4" Type="http://schemas.openxmlformats.org/officeDocument/2006/relationships/image" Target="../media/image36.png" /><Relationship Id="rId9" Type="http://schemas.openxmlformats.org/officeDocument/2006/relationships/image" Target="../media/image41.png" 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 /><Relationship Id="rId3" Type="http://schemas.openxmlformats.org/officeDocument/2006/relationships/image" Target="../media/image8.jpeg" /><Relationship Id="rId7" Type="http://schemas.openxmlformats.org/officeDocument/2006/relationships/image" Target="../media/image47.png" /><Relationship Id="rId2" Type="http://schemas.openxmlformats.org/officeDocument/2006/relationships/notesSlide" Target="../notesSlides/notesSlide13.xml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46.png" /><Relationship Id="rId11" Type="http://schemas.openxmlformats.org/officeDocument/2006/relationships/image" Target="../media/image51.png" /><Relationship Id="rId5" Type="http://schemas.openxmlformats.org/officeDocument/2006/relationships/image" Target="../media/image45.png" /><Relationship Id="rId10" Type="http://schemas.openxmlformats.org/officeDocument/2006/relationships/image" Target="../media/image50.png" /><Relationship Id="rId4" Type="http://schemas.openxmlformats.org/officeDocument/2006/relationships/image" Target="../media/image44.png" /><Relationship Id="rId9" Type="http://schemas.openxmlformats.org/officeDocument/2006/relationships/image" Target="../media/image49.png" 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 /><Relationship Id="rId3" Type="http://schemas.openxmlformats.org/officeDocument/2006/relationships/image" Target="../media/image8.jpeg" /><Relationship Id="rId7" Type="http://schemas.openxmlformats.org/officeDocument/2006/relationships/image" Target="../media/image55.png" /><Relationship Id="rId2" Type="http://schemas.openxmlformats.org/officeDocument/2006/relationships/notesSlide" Target="../notesSlides/notesSlide14.xml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54.png" /><Relationship Id="rId5" Type="http://schemas.openxmlformats.org/officeDocument/2006/relationships/image" Target="../media/image53.png" /><Relationship Id="rId4" Type="http://schemas.openxmlformats.org/officeDocument/2006/relationships/image" Target="../media/image52.png" /><Relationship Id="rId9" Type="http://schemas.openxmlformats.org/officeDocument/2006/relationships/image" Target="../media/image57.png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 /><Relationship Id="rId2" Type="http://schemas.openxmlformats.org/officeDocument/2006/relationships/notesSlide" Target="../notesSlides/notesSlide16.xml" /><Relationship Id="rId1" Type="http://schemas.openxmlformats.org/officeDocument/2006/relationships/slideLayout" Target="../slideLayouts/slideLayout3.xml" /><Relationship Id="rId4" Type="http://schemas.openxmlformats.org/officeDocument/2006/relationships/image" Target="../media/image59.png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 /><Relationship Id="rId2" Type="http://schemas.openxmlformats.org/officeDocument/2006/relationships/notesSlide" Target="../notesSlides/notesSlide17.xml" /><Relationship Id="rId1" Type="http://schemas.openxmlformats.org/officeDocument/2006/relationships/slideLayout" Target="../slideLayouts/slideLayout3.xml" /><Relationship Id="rId4" Type="http://schemas.openxmlformats.org/officeDocument/2006/relationships/image" Target="../media/image61.png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 /><Relationship Id="rId2" Type="http://schemas.openxmlformats.org/officeDocument/2006/relationships/notesSlide" Target="../notesSlides/notesSlide18.xml" /><Relationship Id="rId1" Type="http://schemas.openxmlformats.org/officeDocument/2006/relationships/slideLayout" Target="../slideLayouts/slideLayout3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 /><Relationship Id="rId1" Type="http://schemas.openxmlformats.org/officeDocument/2006/relationships/slideLayout" Target="../slideLayouts/slideLayout3.xml" 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 /><Relationship Id="rId13" Type="http://schemas.openxmlformats.org/officeDocument/2006/relationships/diagramData" Target="../diagrams/data3.xml" /><Relationship Id="rId3" Type="http://schemas.openxmlformats.org/officeDocument/2006/relationships/diagramData" Target="../diagrams/data1.xml" /><Relationship Id="rId7" Type="http://schemas.microsoft.com/office/2007/relationships/diagramDrawing" Target="../diagrams/drawing1.xml" /><Relationship Id="rId12" Type="http://schemas.microsoft.com/office/2007/relationships/diagramDrawing" Target="../diagrams/drawing2.xml" /><Relationship Id="rId17" Type="http://schemas.microsoft.com/office/2007/relationships/diagramDrawing" Target="../diagrams/drawing3.xml" /><Relationship Id="rId2" Type="http://schemas.openxmlformats.org/officeDocument/2006/relationships/notesSlide" Target="../notesSlides/notesSlide20.xml" /><Relationship Id="rId16" Type="http://schemas.openxmlformats.org/officeDocument/2006/relationships/diagramColors" Target="../diagrams/colors3.xml" /><Relationship Id="rId1" Type="http://schemas.openxmlformats.org/officeDocument/2006/relationships/slideLayout" Target="../slideLayouts/slideLayout3.xml" /><Relationship Id="rId6" Type="http://schemas.openxmlformats.org/officeDocument/2006/relationships/diagramColors" Target="../diagrams/colors1.xml" /><Relationship Id="rId11" Type="http://schemas.openxmlformats.org/officeDocument/2006/relationships/diagramColors" Target="../diagrams/colors2.xml" /><Relationship Id="rId5" Type="http://schemas.openxmlformats.org/officeDocument/2006/relationships/diagramQuickStyle" Target="../diagrams/quickStyle1.xml" /><Relationship Id="rId15" Type="http://schemas.openxmlformats.org/officeDocument/2006/relationships/diagramQuickStyle" Target="../diagrams/quickStyle3.xml" /><Relationship Id="rId10" Type="http://schemas.openxmlformats.org/officeDocument/2006/relationships/diagramQuickStyle" Target="../diagrams/quickStyle2.xml" /><Relationship Id="rId4" Type="http://schemas.openxmlformats.org/officeDocument/2006/relationships/diagramLayout" Target="../diagrams/layout1.xml" /><Relationship Id="rId9" Type="http://schemas.openxmlformats.org/officeDocument/2006/relationships/diagramLayout" Target="../diagrams/layout2.xml" /><Relationship Id="rId14" Type="http://schemas.openxmlformats.org/officeDocument/2006/relationships/diagramLayout" Target="../diagrams/layout3.xml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he5kX10CR4" TargetMode="External" /><Relationship Id="rId2" Type="http://schemas.openxmlformats.org/officeDocument/2006/relationships/notesSlide" Target="../notesSlides/notesSlide21.xml" /><Relationship Id="rId1" Type="http://schemas.openxmlformats.org/officeDocument/2006/relationships/slideLayout" Target="../slideLayouts/slideLayout3.xml" 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 /><Relationship Id="rId7" Type="http://schemas.microsoft.com/office/2007/relationships/diagramDrawing" Target="../diagrams/drawing4.xml" /><Relationship Id="rId2" Type="http://schemas.openxmlformats.org/officeDocument/2006/relationships/notesSlide" Target="../notesSlides/notesSlide22.xml" /><Relationship Id="rId1" Type="http://schemas.openxmlformats.org/officeDocument/2006/relationships/slideLayout" Target="../slideLayouts/slideLayout3.xml" /><Relationship Id="rId6" Type="http://schemas.openxmlformats.org/officeDocument/2006/relationships/diagramColors" Target="../diagrams/colors4.xml" /><Relationship Id="rId5" Type="http://schemas.openxmlformats.org/officeDocument/2006/relationships/diagramQuickStyle" Target="../diagrams/quickStyle4.xml" /><Relationship Id="rId4" Type="http://schemas.openxmlformats.org/officeDocument/2006/relationships/diagramLayout" Target="../diagrams/layout4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 /><Relationship Id="rId1" Type="http://schemas.openxmlformats.org/officeDocument/2006/relationships/slideLayout" Target="../slideLayouts/slideLayout3.xml" 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 /><Relationship Id="rId3" Type="http://schemas.openxmlformats.org/officeDocument/2006/relationships/image" Target="../media/image63.png" /><Relationship Id="rId7" Type="http://schemas.openxmlformats.org/officeDocument/2006/relationships/image" Target="../media/image67.png" /><Relationship Id="rId2" Type="http://schemas.openxmlformats.org/officeDocument/2006/relationships/notesSlide" Target="../notesSlides/notesSlide24.xml" /><Relationship Id="rId1" Type="http://schemas.openxmlformats.org/officeDocument/2006/relationships/slideLayout" Target="../slideLayouts/slideLayout3.xml" /><Relationship Id="rId6" Type="http://schemas.openxmlformats.org/officeDocument/2006/relationships/image" Target="../media/image66.png" /><Relationship Id="rId5" Type="http://schemas.openxmlformats.org/officeDocument/2006/relationships/image" Target="../media/image65.png" /><Relationship Id="rId4" Type="http://schemas.openxmlformats.org/officeDocument/2006/relationships/image" Target="../media/image64.png" /><Relationship Id="rId9" Type="http://schemas.openxmlformats.org/officeDocument/2006/relationships/image" Target="../media/image69.png" 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 /><Relationship Id="rId2" Type="http://schemas.openxmlformats.org/officeDocument/2006/relationships/notesSlide" Target="../notesSlides/notesSlide25.xml" /><Relationship Id="rId1" Type="http://schemas.openxmlformats.org/officeDocument/2006/relationships/slideLayout" Target="../slideLayouts/slideLayout3.xml" /><Relationship Id="rId4" Type="http://schemas.openxmlformats.org/officeDocument/2006/relationships/image" Target="../media/image71.png" 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 /><Relationship Id="rId2" Type="http://schemas.openxmlformats.org/officeDocument/2006/relationships/notesSlide" Target="../notesSlides/notesSlide26.xml" /><Relationship Id="rId1" Type="http://schemas.openxmlformats.org/officeDocument/2006/relationships/slideLayout" Target="../slideLayouts/slideLayout3.xml" /><Relationship Id="rId4" Type="http://schemas.openxmlformats.org/officeDocument/2006/relationships/image" Target="../media/image73.png" 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 /><Relationship Id="rId1" Type="http://schemas.openxmlformats.org/officeDocument/2006/relationships/slideLayout" Target="../slideLayouts/slideLayout3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6.xml" /><Relationship Id="rId4" Type="http://schemas.openxmlformats.org/officeDocument/2006/relationships/image" Target="../media/image6.png" 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 /><Relationship Id="rId1" Type="http://schemas.openxmlformats.org/officeDocument/2006/relationships/slideLayout" Target="../slideLayouts/slideLayout3.xml" 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l.org/focus-areas/open-scholarship#.V-pz3X__pQK" TargetMode="External" /><Relationship Id="rId2" Type="http://schemas.openxmlformats.org/officeDocument/2006/relationships/notesSlide" Target="../notesSlides/notesSlide29.xml" /><Relationship Id="rId1" Type="http://schemas.openxmlformats.org/officeDocument/2006/relationships/slideLayout" Target="../slideLayouts/slideLayout2.xml" 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 /><Relationship Id="rId1" Type="http://schemas.openxmlformats.org/officeDocument/2006/relationships/slideLayout" Target="../slideLayouts/slideLayout3.xml" 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 /><Relationship Id="rId2" Type="http://schemas.openxmlformats.org/officeDocument/2006/relationships/notesSlide" Target="../notesSlides/notesSlide31.xml" /><Relationship Id="rId1" Type="http://schemas.openxmlformats.org/officeDocument/2006/relationships/slideLayout" Target="../slideLayouts/slideLayout3.xml" /><Relationship Id="rId5" Type="http://schemas.openxmlformats.org/officeDocument/2006/relationships/image" Target="../media/image75.png" /><Relationship Id="rId4" Type="http://schemas.openxmlformats.org/officeDocument/2006/relationships/hyperlink" Target="https://ezpaarse-project.github.io/ezpaarse/" TargetMode="External" 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9.jp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10.jpg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7" Type="http://schemas.openxmlformats.org/officeDocument/2006/relationships/image" Target="../media/image14.png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13.png" /><Relationship Id="rId5" Type="http://schemas.openxmlformats.org/officeDocument/2006/relationships/image" Target="../media/image12.png" /><Relationship Id="rId4" Type="http://schemas.openxmlformats.org/officeDocument/2006/relationships/image" Target="../media/image11.png" 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 /><Relationship Id="rId3" Type="http://schemas.openxmlformats.org/officeDocument/2006/relationships/image" Target="../media/image8.jpeg" /><Relationship Id="rId7" Type="http://schemas.openxmlformats.org/officeDocument/2006/relationships/image" Target="../media/image18.png" /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17.png" /><Relationship Id="rId5" Type="http://schemas.openxmlformats.org/officeDocument/2006/relationships/image" Target="../media/image16.png" /><Relationship Id="rId4" Type="http://schemas.openxmlformats.org/officeDocument/2006/relationships/image" Target="../media/image15.png" /><Relationship Id="rId9" Type="http://schemas.openxmlformats.org/officeDocument/2006/relationships/image" Target="../media/image20.jpeg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 /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3373" y="722970"/>
            <a:ext cx="8945758" cy="23876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Building an analytics ecosystem platform: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4427" y="3581468"/>
            <a:ext cx="8334703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  <a:cs typeface="Calibri"/>
              </a:rPr>
              <a:t>benefits, solutions &amp; collaborations </a:t>
            </a:r>
          </a:p>
        </p:txBody>
      </p:sp>
    </p:spTree>
    <p:extLst>
      <p:ext uri="{BB962C8B-B14F-4D97-AF65-F5344CB8AC3E}">
        <p14:creationId xmlns:p14="http://schemas.microsoft.com/office/powerpoint/2010/main" val="3162791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in links">
            <a:extLst>
              <a:ext uri="{FF2B5EF4-FFF2-40B4-BE49-F238E27FC236}">
                <a16:creationId xmlns:a16="http://schemas.microsoft.com/office/drawing/2014/main" id="{A4511EBC-2F3C-446D-867B-7DC328517A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</a:blip>
          <a:srcRect t="23391" r="909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" y="0"/>
            <a:ext cx="12191980" cy="715453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37777" y="201238"/>
            <a:ext cx="899156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4800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Upcoming New Digital Collections</a:t>
            </a:r>
            <a:endParaRPr lang="en-US" altLang="zh-TW" sz="4800" i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585" y="4753131"/>
            <a:ext cx="1848504" cy="1848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53945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in links">
            <a:extLst>
              <a:ext uri="{FF2B5EF4-FFF2-40B4-BE49-F238E27FC236}">
                <a16:creationId xmlns:a16="http://schemas.microsoft.com/office/drawing/2014/main" id="{A4511EBC-2F3C-446D-867B-7DC328517A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5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3391" r="9091"/>
          <a:stretch/>
        </p:blipFill>
        <p:spPr>
          <a:xfrm>
            <a:off x="0" y="0"/>
            <a:ext cx="12191980" cy="6857990"/>
          </a:xfrm>
          <a:prstGeom prst="rect">
            <a:avLst/>
          </a:prstGeom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4" y="890927"/>
            <a:ext cx="4068903" cy="26935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1750" cap="sq">
            <a:solidFill>
              <a:srgbClr val="FF66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Content Placeholder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384" y="3658130"/>
            <a:ext cx="4768885" cy="3079322"/>
          </a:xfrm>
          <a:prstGeom prst="roundRect">
            <a:avLst>
              <a:gd name="adj" fmla="val 4167"/>
            </a:avLst>
          </a:prstGeom>
          <a:solidFill>
            <a:schemeClr val="accent6"/>
          </a:solidFill>
          <a:ln w="31750" cap="sq">
            <a:solidFill>
              <a:srgbClr val="FF66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9" name="Rounded Rectangle 8"/>
          <p:cNvSpPr/>
          <p:nvPr/>
        </p:nvSpPr>
        <p:spPr>
          <a:xfrm>
            <a:off x="8421624" y="978408"/>
            <a:ext cx="3664570" cy="541025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Collaborate with Dr. Michael Ng of Faculty of Law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Digitized library’s old maps and commercial directories of Hong Kong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Output: ArcGIS files + geocoding datasets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present the project with web-based GIS applications</a:t>
            </a:r>
            <a:endParaRPr lang="zh-TW" altLang="en-US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Flowchart: Alternate Process 9"/>
          <p:cNvSpPr/>
          <p:nvPr/>
        </p:nvSpPr>
        <p:spPr>
          <a:xfrm>
            <a:off x="0" y="0"/>
            <a:ext cx="12191979" cy="817245"/>
          </a:xfrm>
          <a:prstGeom prst="flowChartAlternateProcess">
            <a:avLst/>
          </a:prstGeom>
          <a:ln/>
          <a:effectLst>
            <a:softEdge rad="0"/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b="1" dirty="0">
                <a:ln w="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Digital Humanities – GIS Project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287" y="908427"/>
            <a:ext cx="4080111" cy="26760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1750" cap="sq">
            <a:solidFill>
              <a:srgbClr val="FF66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87087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in links">
            <a:extLst>
              <a:ext uri="{FF2B5EF4-FFF2-40B4-BE49-F238E27FC236}">
                <a16:creationId xmlns:a16="http://schemas.microsoft.com/office/drawing/2014/main" id="{A4511EBC-2F3C-446D-867B-7DC328517A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5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3391" r="9091"/>
          <a:stretch/>
        </p:blipFill>
        <p:spPr>
          <a:xfrm>
            <a:off x="0" y="0"/>
            <a:ext cx="12191980" cy="685799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255" y="62380"/>
            <a:ext cx="7679169" cy="32520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0500" y="1688389"/>
            <a:ext cx="6661804" cy="503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731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in links">
            <a:extLst>
              <a:ext uri="{FF2B5EF4-FFF2-40B4-BE49-F238E27FC236}">
                <a16:creationId xmlns:a16="http://schemas.microsoft.com/office/drawing/2014/main" id="{A4511EBC-2F3C-446D-867B-7DC328517A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5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3391" r="9091"/>
          <a:stretch/>
        </p:blipFill>
        <p:spPr>
          <a:xfrm>
            <a:off x="20" y="0"/>
            <a:ext cx="12191980" cy="6857990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7406359" y="1227960"/>
            <a:ext cx="4439277" cy="20735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400" dirty="0">
                <a:solidFill>
                  <a:schemeClr val="accent2">
                    <a:lumMod val="50000"/>
                  </a:schemeClr>
                </a:solidFill>
              </a:rPr>
              <a:t>Wooden-fish books  </a:t>
            </a:r>
            <a:r>
              <a:rPr lang="zh-TW" altLang="en-US" sz="2400" dirty="0">
                <a:solidFill>
                  <a:schemeClr val="accent2">
                    <a:lumMod val="50000"/>
                  </a:schemeClr>
                </a:solidFill>
              </a:rPr>
              <a:t>木魚書</a:t>
            </a:r>
            <a:endParaRPr lang="en-US" altLang="zh-TW" sz="2400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400" dirty="0" err="1">
                <a:solidFill>
                  <a:schemeClr val="accent2">
                    <a:lumMod val="50000"/>
                  </a:schemeClr>
                </a:solidFill>
              </a:rPr>
              <a:t>Naamyam</a:t>
            </a:r>
            <a:r>
              <a:rPr lang="en-US" altLang="zh-TW" sz="2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zh-TW" altLang="en-US" sz="2400" dirty="0">
                <a:solidFill>
                  <a:schemeClr val="accent2">
                    <a:lumMod val="50000"/>
                  </a:schemeClr>
                </a:solidFill>
              </a:rPr>
              <a:t>南音</a:t>
            </a:r>
            <a:endParaRPr lang="en-US" altLang="zh-TW" sz="2400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400" dirty="0">
                <a:solidFill>
                  <a:schemeClr val="accent2">
                    <a:lumMod val="50000"/>
                  </a:schemeClr>
                </a:solidFill>
              </a:rPr>
              <a:t>Lung-chow </a:t>
            </a:r>
            <a:r>
              <a:rPr lang="zh-TW" altLang="en-US" sz="2400" dirty="0">
                <a:solidFill>
                  <a:schemeClr val="accent2">
                    <a:lumMod val="50000"/>
                  </a:schemeClr>
                </a:solidFill>
              </a:rPr>
              <a:t>龍舟</a:t>
            </a:r>
            <a:endParaRPr lang="en-US" altLang="zh-TW" sz="2400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400" dirty="0" err="1">
                <a:solidFill>
                  <a:schemeClr val="accent2">
                    <a:lumMod val="50000"/>
                  </a:schemeClr>
                </a:solidFill>
              </a:rPr>
              <a:t>Yuet</a:t>
            </a:r>
            <a:r>
              <a:rPr lang="en-US" altLang="zh-TW" sz="2400" dirty="0">
                <a:solidFill>
                  <a:schemeClr val="accent2">
                    <a:lumMod val="50000"/>
                  </a:schemeClr>
                </a:solidFill>
              </a:rPr>
              <a:t>-au </a:t>
            </a:r>
            <a:r>
              <a:rPr lang="zh-TW" altLang="en-US" sz="2400" dirty="0">
                <a:solidFill>
                  <a:schemeClr val="accent2">
                    <a:lumMod val="50000"/>
                  </a:schemeClr>
                </a:solidFill>
              </a:rPr>
              <a:t>粵謳</a:t>
            </a:r>
            <a:endParaRPr lang="zh-TW" altLang="zh-TW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307" y="3712228"/>
            <a:ext cx="4201499" cy="29314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97" y="1770561"/>
            <a:ext cx="1404254" cy="2023243"/>
          </a:xfrm>
          <a:prstGeom prst="rect">
            <a:avLst/>
          </a:prstGeom>
          <a:scene3d>
            <a:camera prst="orthographicFront">
              <a:rot lat="0" lon="0" rev="600000"/>
            </a:camera>
            <a:lightRig rig="threePt" dir="t"/>
          </a:scene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908" y="4372495"/>
            <a:ext cx="1483031" cy="2143394"/>
          </a:xfrm>
          <a:prstGeom prst="rect">
            <a:avLst/>
          </a:prstGeom>
          <a:scene3d>
            <a:camera prst="orthographicFront">
              <a:rot lat="0" lon="0" rev="600000"/>
            </a:camera>
            <a:lightRig rig="threePt" dir="t"/>
          </a:scene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949" y="4438996"/>
            <a:ext cx="1571004" cy="2204722"/>
          </a:xfrm>
          <a:prstGeom prst="rect">
            <a:avLst/>
          </a:prstGeom>
          <a:scene3d>
            <a:camera prst="orthographicFront">
              <a:rot lat="0" lon="0" rev="20999999"/>
            </a:camera>
            <a:lightRig rig="threePt" dir="t"/>
          </a:scene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075" y="1632005"/>
            <a:ext cx="1537084" cy="2300354"/>
          </a:xfrm>
          <a:prstGeom prst="rect">
            <a:avLst/>
          </a:prstGeom>
          <a:scene3d>
            <a:camera prst="orthographicFront">
              <a:rot lat="0" lon="0" rev="21299999"/>
            </a:camera>
            <a:lightRig rig="threePt" dir="t"/>
          </a:scene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161" y="1919336"/>
            <a:ext cx="1358602" cy="2165413"/>
          </a:xfrm>
          <a:prstGeom prst="rect">
            <a:avLst/>
          </a:prstGeom>
          <a:scene3d>
            <a:camera prst="orthographicFront">
              <a:rot lat="0" lon="0" rev="600000"/>
            </a:camera>
            <a:lightRig rig="threePt" dir="t"/>
          </a:scene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81" y="4247804"/>
            <a:ext cx="1464548" cy="2335861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11" name="Flowchart: Alternate Process 10"/>
          <p:cNvSpPr/>
          <p:nvPr/>
        </p:nvSpPr>
        <p:spPr>
          <a:xfrm>
            <a:off x="20" y="10"/>
            <a:ext cx="12191980" cy="817245"/>
          </a:xfrm>
          <a:prstGeom prst="flowChartAlternateProcess">
            <a:avLst/>
          </a:prstGeom>
          <a:ln/>
          <a:effectLst>
            <a:softEdge rad="0"/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b="1" dirty="0">
                <a:ln w="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Cantonese Folk-Literature</a:t>
            </a:r>
          </a:p>
        </p:txBody>
      </p:sp>
    </p:spTree>
    <p:extLst>
      <p:ext uri="{BB962C8B-B14F-4D97-AF65-F5344CB8AC3E}">
        <p14:creationId xmlns:p14="http://schemas.microsoft.com/office/powerpoint/2010/main" val="1108307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in links">
            <a:extLst>
              <a:ext uri="{FF2B5EF4-FFF2-40B4-BE49-F238E27FC236}">
                <a16:creationId xmlns:a16="http://schemas.microsoft.com/office/drawing/2014/main" id="{A4511EBC-2F3C-446D-867B-7DC328517A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5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3391" r="9091"/>
          <a:stretch/>
        </p:blipFill>
        <p:spPr>
          <a:xfrm>
            <a:off x="0" y="11961"/>
            <a:ext cx="12191980" cy="68579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085272"/>
            <a:ext cx="2494394" cy="26591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3348" y="4081050"/>
            <a:ext cx="3509235" cy="26600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2827" y="4083797"/>
            <a:ext cx="2665920" cy="266007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43714" y="1171976"/>
            <a:ext cx="4058567" cy="29132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23" y="1154018"/>
            <a:ext cx="2213963" cy="292703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20161" y="1149796"/>
            <a:ext cx="4060725" cy="292895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17161" y="4081050"/>
            <a:ext cx="3586187" cy="26628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75373" y="1171976"/>
            <a:ext cx="1894218" cy="2913296"/>
          </a:xfrm>
          <a:prstGeom prst="rect">
            <a:avLst/>
          </a:prstGeom>
        </p:spPr>
      </p:pic>
      <p:sp>
        <p:nvSpPr>
          <p:cNvPr id="19" name="Flowchart: Alternate Process 18"/>
          <p:cNvSpPr/>
          <p:nvPr/>
        </p:nvSpPr>
        <p:spPr>
          <a:xfrm>
            <a:off x="20" y="10"/>
            <a:ext cx="12191980" cy="817245"/>
          </a:xfrm>
          <a:prstGeom prst="flowChartAlternateProcess">
            <a:avLst/>
          </a:prstGeom>
          <a:ln/>
          <a:effectLst>
            <a:softEdge rad="0"/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b="1" dirty="0">
                <a:ln w="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HK Property Sales Brochures </a:t>
            </a:r>
            <a:r>
              <a:rPr lang="zh-TW" altLang="en-US" sz="3600" b="1" dirty="0">
                <a:ln w="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售樓書</a:t>
            </a:r>
            <a:endParaRPr lang="en-US" altLang="zh-TW" sz="3600" b="1" dirty="0">
              <a:ln w="0"/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187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in links">
            <a:extLst>
              <a:ext uri="{FF2B5EF4-FFF2-40B4-BE49-F238E27FC236}">
                <a16:creationId xmlns:a16="http://schemas.microsoft.com/office/drawing/2014/main" id="{A4511EBC-2F3C-446D-867B-7DC328517A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5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3391" r="9091"/>
          <a:stretch/>
        </p:blipFill>
        <p:spPr>
          <a:xfrm>
            <a:off x="20" y="-37011"/>
            <a:ext cx="12191980" cy="6857990"/>
          </a:xfrm>
          <a:prstGeom prst="rect">
            <a:avLst/>
          </a:prstGeom>
        </p:spPr>
      </p:pic>
      <p:sp>
        <p:nvSpPr>
          <p:cNvPr id="4" name="Flowchart: Alternate Process 3"/>
          <p:cNvSpPr/>
          <p:nvPr/>
        </p:nvSpPr>
        <p:spPr>
          <a:xfrm>
            <a:off x="20" y="10"/>
            <a:ext cx="12191980" cy="1081997"/>
          </a:xfrm>
          <a:prstGeom prst="flowChartAlternateProcess">
            <a:avLst/>
          </a:prstGeom>
          <a:ln/>
          <a:effectLst>
            <a:softEdge rad="0"/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b="1" dirty="0">
                <a:ln w="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Heather Coulson Photo Collection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6389" y="3452244"/>
            <a:ext cx="2411806" cy="3359659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1193" y="1111463"/>
            <a:ext cx="2989811" cy="2356466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615" y="1112801"/>
            <a:ext cx="2893440" cy="2347389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45064" y="1112801"/>
            <a:ext cx="2989811" cy="2353606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18310" y="3492113"/>
            <a:ext cx="2749514" cy="3333404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74625" y="3494184"/>
            <a:ext cx="2723803" cy="3336419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09073" y="1128093"/>
            <a:ext cx="3293115" cy="2347390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982" y="3489646"/>
            <a:ext cx="4300183" cy="3345496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572514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in links">
            <a:extLst>
              <a:ext uri="{FF2B5EF4-FFF2-40B4-BE49-F238E27FC236}">
                <a16:creationId xmlns:a16="http://schemas.microsoft.com/office/drawing/2014/main" id="{A4511EBC-2F3C-446D-867B-7DC328517A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5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3391" r="9091"/>
          <a:stretch/>
        </p:blipFill>
        <p:spPr>
          <a:xfrm>
            <a:off x="0" y="10"/>
            <a:ext cx="12191980" cy="6857990"/>
          </a:xfrm>
          <a:prstGeom prst="rect">
            <a:avLst/>
          </a:prstGeom>
        </p:spPr>
      </p:pic>
      <p:sp>
        <p:nvSpPr>
          <p:cNvPr id="4" name="Flowchart: Alternate Process 3"/>
          <p:cNvSpPr/>
          <p:nvPr/>
        </p:nvSpPr>
        <p:spPr>
          <a:xfrm>
            <a:off x="20" y="10"/>
            <a:ext cx="12191980" cy="817245"/>
          </a:xfrm>
          <a:prstGeom prst="flowChartAlternateProcess">
            <a:avLst/>
          </a:prstGeom>
          <a:ln/>
          <a:effectLst>
            <a:softEdge rad="0"/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b="1" dirty="0">
                <a:ln w="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Wong Cho Tong Photo Collection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8426" y="3850261"/>
            <a:ext cx="4586473" cy="2243133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2898" y="1390283"/>
            <a:ext cx="3715169" cy="2416151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1069" y="3837627"/>
            <a:ext cx="3983105" cy="2551833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038" y="1280160"/>
            <a:ext cx="3921457" cy="2538469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accent2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18670" y="848448"/>
            <a:ext cx="3825985" cy="2957986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39151" y="3850261"/>
            <a:ext cx="3051615" cy="2845809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41410511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4427" y="722969"/>
            <a:ext cx="8334703" cy="2259381"/>
          </a:xfrm>
        </p:spPr>
        <p:txBody>
          <a:bodyPr>
            <a:normAutofit/>
          </a:bodyPr>
          <a:lstStyle/>
          <a:p>
            <a:r>
              <a:rPr lang="en-HK" sz="6600" dirty="0">
                <a:solidFill>
                  <a:schemeClr val="accent2">
                    <a:lumMod val="75000"/>
                  </a:schemeClr>
                </a:solidFill>
              </a:rPr>
              <a:t>The rise of analytics platform</a:t>
            </a:r>
            <a:endParaRPr lang="en-US" sz="6600" dirty="0">
              <a:solidFill>
                <a:schemeClr val="accent2">
                  <a:lumMod val="75000"/>
                </a:schemeClr>
              </a:solidFill>
              <a:cs typeface="Calibri Light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CB4E840-BB73-5E4F-A7D3-4D7E14E162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143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Data around us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5912" y="4734487"/>
            <a:ext cx="1906277" cy="1718979"/>
          </a:xfrm>
          <a:prstGeom prst="rect">
            <a:avLst/>
          </a:prstGeom>
        </p:spPr>
      </p:pic>
      <p:sp>
        <p:nvSpPr>
          <p:cNvPr id="7" name="Cloud 6"/>
          <p:cNvSpPr/>
          <p:nvPr/>
        </p:nvSpPr>
        <p:spPr>
          <a:xfrm>
            <a:off x="1009404" y="1760343"/>
            <a:ext cx="3402451" cy="1793690"/>
          </a:xfrm>
          <a:prstGeom prst="clou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b="1" dirty="0">
                <a:latin typeface="Century" panose="02040604050505020304" pitchFamily="18" charset="0"/>
              </a:rPr>
              <a:t>Facilities Booking Record</a:t>
            </a:r>
            <a:endParaRPr lang="en-HK" dirty="0">
              <a:latin typeface="Century" panose="020406040505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29506" y="5102363"/>
            <a:ext cx="2365430" cy="11037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b="1" dirty="0">
                <a:latin typeface="Century" panose="02040604050505020304" pitchFamily="18" charset="0"/>
              </a:rPr>
              <a:t>Turnstile </a:t>
            </a:r>
          </a:p>
          <a:p>
            <a:pPr algn="ctr"/>
            <a:r>
              <a:rPr lang="en-HK" b="1" dirty="0">
                <a:latin typeface="Century" panose="02040604050505020304" pitchFamily="18" charset="0"/>
              </a:rPr>
              <a:t>Access Log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0916" y="1730966"/>
            <a:ext cx="2599231" cy="141466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B2A48A0-DB5F-2E49-8DA8-4066229869E8}"/>
              </a:ext>
            </a:extLst>
          </p:cNvPr>
          <p:cNvSpPr/>
          <p:nvPr/>
        </p:nvSpPr>
        <p:spPr>
          <a:xfrm>
            <a:off x="8966335" y="2041846"/>
            <a:ext cx="2365430" cy="11037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b="1" dirty="0" err="1">
                <a:latin typeface="Century" panose="02040604050505020304" pitchFamily="18" charset="0"/>
              </a:rPr>
              <a:t>EZProxy</a:t>
            </a:r>
            <a:r>
              <a:rPr lang="en-HK" b="1" dirty="0">
                <a:latin typeface="Century" panose="02040604050505020304" pitchFamily="18" charset="0"/>
              </a:rPr>
              <a:t>  </a:t>
            </a:r>
          </a:p>
          <a:p>
            <a:pPr algn="ctr"/>
            <a:r>
              <a:rPr lang="en-HK" b="1" dirty="0">
                <a:latin typeface="Century" panose="02040604050505020304" pitchFamily="18" charset="0"/>
              </a:rPr>
              <a:t>Access Log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B9651F-32AB-1641-B302-AF0D351DBFEF}"/>
              </a:ext>
            </a:extLst>
          </p:cNvPr>
          <p:cNvSpPr/>
          <p:nvPr/>
        </p:nvSpPr>
        <p:spPr>
          <a:xfrm>
            <a:off x="1930873" y="4860867"/>
            <a:ext cx="2365430" cy="11037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b="1" dirty="0">
                <a:latin typeface="Century" panose="02040604050505020304" pitchFamily="18" charset="0"/>
              </a:rPr>
              <a:t>COUNTER</a:t>
            </a:r>
          </a:p>
        </p:txBody>
      </p:sp>
    </p:spTree>
    <p:extLst>
      <p:ext uri="{BB962C8B-B14F-4D97-AF65-F5344CB8AC3E}">
        <p14:creationId xmlns:p14="http://schemas.microsoft.com/office/powerpoint/2010/main" val="22353652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Why we need the analytics?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Improve assessment and evaluation practices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042" y="2454333"/>
            <a:ext cx="6943725" cy="2305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7813" y="1825625"/>
            <a:ext cx="3808548" cy="48967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45290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4427" y="722970"/>
            <a:ext cx="8334703" cy="1601776"/>
          </a:xfrm>
        </p:spPr>
        <p:txBody>
          <a:bodyPr>
            <a:normAutofit/>
          </a:bodyPr>
          <a:lstStyle/>
          <a:p>
            <a:r>
              <a:rPr lang="en-HK" sz="6600" dirty="0">
                <a:solidFill>
                  <a:schemeClr val="accent2">
                    <a:lumMod val="75000"/>
                  </a:schemeClr>
                </a:solidFill>
              </a:rPr>
              <a:t>Open Access</a:t>
            </a:r>
            <a:endParaRPr lang="en-US" sz="6600" dirty="0">
              <a:solidFill>
                <a:schemeClr val="accent2">
                  <a:lumMod val="75000"/>
                </a:schemeClr>
              </a:solidFill>
              <a:cs typeface="Calibri Light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CB4E840-BB73-5E4F-A7D3-4D7E14E162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Prelude</a:t>
            </a:r>
          </a:p>
        </p:txBody>
      </p:sp>
    </p:spTree>
    <p:extLst>
      <p:ext uri="{BB962C8B-B14F-4D97-AF65-F5344CB8AC3E}">
        <p14:creationId xmlns:p14="http://schemas.microsoft.com/office/powerpoint/2010/main" val="40126399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Why we need the analytics?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69" y="1608653"/>
            <a:ext cx="5137724" cy="4351338"/>
          </a:xfrm>
        </p:spPr>
        <p:txBody>
          <a:bodyPr>
            <a:normAutofit/>
          </a:bodyPr>
          <a:lstStyle/>
          <a:p>
            <a:r>
              <a:rPr lang="en-US" sz="3200" dirty="0"/>
              <a:t>Increase the use of outcome measurement</a:t>
            </a:r>
          </a:p>
          <a:p>
            <a:r>
              <a:rPr lang="en-US" sz="3200" dirty="0"/>
              <a:t>Inform changes to library programs and services</a:t>
            </a:r>
          </a:p>
          <a:p>
            <a:r>
              <a:rPr lang="en-US" sz="3200" dirty="0"/>
              <a:t>Advocate for the value of library programs and services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1887" y="2089102"/>
            <a:ext cx="5593338" cy="335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3562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is our approach?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Review existing and past statistics collected by library management and divisions for reporting and assessment including key performance indicators and service standards of the Libraries.</a:t>
            </a:r>
          </a:p>
          <a:p>
            <a:r>
              <a:rPr lang="en-US" sz="3200" dirty="0"/>
              <a:t>Screen and organize analytics for different library functions  through a data centric approach.</a:t>
            </a:r>
          </a:p>
          <a:p>
            <a:r>
              <a:rPr lang="en-US" sz="3200" dirty="0"/>
              <a:t>Suggest strategies for integrating the inventory into our data warehouse/business intelligence system to facilitate data archiving, analysis, visualization and other purposes such as multidimensional report building.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192011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Supporting actions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10479117"/>
              </p:ext>
            </p:extLst>
          </p:nvPr>
        </p:nvGraphicFramePr>
        <p:xfrm>
          <a:off x="4930078" y="1239254"/>
          <a:ext cx="6600646" cy="16476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54727820"/>
              </p:ext>
            </p:extLst>
          </p:nvPr>
        </p:nvGraphicFramePr>
        <p:xfrm>
          <a:off x="7271" y="1417548"/>
          <a:ext cx="5607169" cy="4908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478240054"/>
              </p:ext>
            </p:extLst>
          </p:nvPr>
        </p:nvGraphicFramePr>
        <p:xfrm>
          <a:off x="5023530" y="2587925"/>
          <a:ext cx="6221084" cy="4123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1549603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is “</a:t>
            </a:r>
            <a:r>
              <a:rPr lang="en-US" i="1" dirty="0"/>
              <a:t>Big</a:t>
            </a:r>
            <a:r>
              <a:rPr lang="en-US" dirty="0"/>
              <a:t>” Data?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i="1" dirty="0"/>
              <a:t>“Big data is data that contains greater variety arriving in increasing volumes and with ever-higher velocity.”</a:t>
            </a:r>
          </a:p>
          <a:p>
            <a:pPr marL="0" indent="0" algn="r">
              <a:buNone/>
            </a:pPr>
            <a:r>
              <a:rPr lang="en-US" dirty="0"/>
              <a:t>— Gartner’s definition, circa 2001</a:t>
            </a:r>
          </a:p>
          <a:p>
            <a:pPr marL="0" indent="0" algn="r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i="1" dirty="0"/>
              <a:t>“Without big data analytics, companies are blind and deaf, wandering out onto the web like deer on a freeway.”</a:t>
            </a:r>
            <a:r>
              <a:rPr lang="en-US" sz="2800" dirty="0"/>
              <a:t> </a:t>
            </a:r>
          </a:p>
          <a:p>
            <a:pPr marL="0" indent="0" algn="r">
              <a:buNone/>
            </a:pPr>
            <a:r>
              <a:rPr lang="en-US" dirty="0"/>
              <a:t>— Geoffrey Moore, Author, “Crossing The Chasm” </a:t>
            </a:r>
          </a:p>
          <a:p>
            <a:pPr marL="0" indent="0" algn="r">
              <a:buNone/>
            </a:pPr>
            <a:endParaRPr lang="en-HK" sz="2800" dirty="0"/>
          </a:p>
        </p:txBody>
      </p:sp>
      <p:sp>
        <p:nvSpPr>
          <p:cNvPr id="5" name="Rectangle 4"/>
          <p:cNvSpPr/>
          <p:nvPr/>
        </p:nvSpPr>
        <p:spPr>
          <a:xfrm>
            <a:off x="1269303" y="5948958"/>
            <a:ext cx="71911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K" dirty="0"/>
              <a:t>What is Big Data? </a:t>
            </a:r>
            <a:r>
              <a:rPr lang="en-HK" dirty="0">
                <a:hlinkClick r:id="rId3"/>
              </a:rPr>
              <a:t>https://www.youtube.com/watch?v=mhe5kX10CR4</a:t>
            </a:r>
            <a:br>
              <a:rPr lang="en-HK" dirty="0"/>
            </a:br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20173812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to make use of “</a:t>
            </a:r>
            <a:r>
              <a:rPr lang="en-US" i="1" dirty="0"/>
              <a:t>Big</a:t>
            </a:r>
            <a:r>
              <a:rPr lang="en-US" dirty="0"/>
              <a:t>” Data?</a:t>
            </a:r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9454235"/>
              </p:ext>
            </p:extLst>
          </p:nvPr>
        </p:nvGraphicFramePr>
        <p:xfrm>
          <a:off x="1049818" y="1354976"/>
          <a:ext cx="4883352" cy="4355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933169" y="4851364"/>
            <a:ext cx="663078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b="1" dirty="0">
                <a:latin typeface="Arial" panose="020B0604020202020204" pitchFamily="34" charset="0"/>
                <a:cs typeface="Arial" panose="020B0604020202020204" pitchFamily="34" charset="0"/>
              </a:rPr>
              <a:t>Raw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Record A: 2020-11-18 08: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A9123456,1,"",Main Library - 2/F Turnstile 3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Record B: 2020-11-18 08: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A9123456,1,"",Main Library - 2/F Turnstile 3</a:t>
            </a:r>
            <a:endParaRPr lang="en-HK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HK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HK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21294" y="3572152"/>
            <a:ext cx="601787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b="1" dirty="0">
                <a:latin typeface="Arial" panose="020B0604020202020204" pitchFamily="34" charset="0"/>
                <a:cs typeface="Arial" panose="020B0604020202020204" pitchFamily="34" charset="0"/>
              </a:rPr>
              <a:t>Meaning</a:t>
            </a:r>
          </a:p>
          <a:p>
            <a:r>
              <a:rPr lang="en-HK" sz="1400" dirty="0">
                <a:latin typeface="Arial" panose="020B0604020202020204" pitchFamily="34" charset="0"/>
                <a:cs typeface="Arial" panose="020B0604020202020204" pitchFamily="34" charset="0"/>
              </a:rPr>
              <a:t>Record A: A person entered to Main Library at 8:00 a.m.</a:t>
            </a:r>
          </a:p>
          <a:p>
            <a:r>
              <a:rPr lang="en-HK" sz="1400" dirty="0">
                <a:latin typeface="Arial" panose="020B0604020202020204" pitchFamily="34" charset="0"/>
                <a:cs typeface="Arial" panose="020B0604020202020204" pitchFamily="34" charset="0"/>
              </a:rPr>
              <a:t>Record B: A person entered to Main Library at 8:03 a.m.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36753" y="2570043"/>
            <a:ext cx="6017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b="1" dirty="0">
                <a:latin typeface="Arial" panose="020B0604020202020204" pitchFamily="34" charset="0"/>
                <a:cs typeface="Arial" panose="020B0604020202020204" pitchFamily="34" charset="0"/>
              </a:rPr>
              <a:t>Context</a:t>
            </a:r>
          </a:p>
          <a:p>
            <a:r>
              <a:rPr lang="en-HK" sz="1400" dirty="0">
                <a:latin typeface="Arial" panose="020B0604020202020204" pitchFamily="34" charset="0"/>
                <a:cs typeface="Arial" panose="020B0604020202020204" pitchFamily="34" charset="0"/>
              </a:rPr>
              <a:t>A non-academic staff entered to Main Library twice within 5 minutes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40266" y="1646817"/>
            <a:ext cx="6017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b="1" dirty="0">
                <a:latin typeface="Arial" panose="020B0604020202020204" pitchFamily="34" charset="0"/>
                <a:cs typeface="Arial" panose="020B0604020202020204" pitchFamily="34" charset="0"/>
              </a:rPr>
              <a:t>Applied</a:t>
            </a:r>
          </a:p>
          <a:p>
            <a:r>
              <a:rPr lang="en-HK" sz="1400" dirty="0">
                <a:latin typeface="Arial" panose="020B0604020202020204" pitchFamily="34" charset="0"/>
                <a:cs typeface="Arial" panose="020B0604020202020204" pitchFamily="34" charset="0"/>
              </a:rPr>
              <a:t>Shows alert in double entry tracking report. Should we check his identity?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40639" y="5953875"/>
            <a:ext cx="6630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b="1" dirty="0">
                <a:latin typeface="Arial" panose="020B0604020202020204" pitchFamily="34" charset="0"/>
                <a:cs typeface="Arial" panose="020B0604020202020204" pitchFamily="34" charset="0"/>
              </a:rPr>
              <a:t>Example: Double Entry Tracking</a:t>
            </a:r>
          </a:p>
          <a:p>
            <a:r>
              <a:rPr lang="en-HK" sz="1400" b="1" dirty="0">
                <a:latin typeface="Arial" panose="020B0604020202020204" pitchFamily="34" charset="0"/>
                <a:cs typeface="Arial" panose="020B0604020202020204" pitchFamily="34" charset="0"/>
              </a:rPr>
              <a:t>Detect the person who enters the turnstile twice within 5 minutes</a:t>
            </a:r>
            <a:endParaRPr lang="en-HK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HK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HK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ight Arrow 9"/>
          <p:cNvSpPr/>
          <p:nvPr/>
        </p:nvSpPr>
        <p:spPr>
          <a:xfrm rot="16200000">
            <a:off x="448837" y="3302390"/>
            <a:ext cx="3085084" cy="724345"/>
          </a:xfrm>
          <a:prstGeom prst="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2734625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5922"/>
            <a:ext cx="9774264" cy="1126850"/>
          </a:xfrm>
        </p:spPr>
        <p:txBody>
          <a:bodyPr>
            <a:normAutofit fontScale="90000"/>
          </a:bodyPr>
          <a:lstStyle/>
          <a:p>
            <a:r>
              <a:rPr lang="en-US" dirty="0"/>
              <a:t>Journey from data to knowledge and wisdom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328262" y="2060907"/>
            <a:ext cx="9846015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HK" sz="3200" dirty="0"/>
              <a:t>Capture the data in source system</a:t>
            </a:r>
          </a:p>
          <a:p>
            <a:r>
              <a:rPr lang="en-HK" sz="3200" dirty="0"/>
              <a:t>Collect the data and import into  datastore</a:t>
            </a:r>
          </a:p>
          <a:p>
            <a:r>
              <a:rPr lang="en-HK" sz="3200" dirty="0"/>
              <a:t>Clean and shape the data</a:t>
            </a:r>
          </a:p>
          <a:p>
            <a:r>
              <a:rPr lang="en-HK" sz="3200" dirty="0"/>
              <a:t>Store/Archive the data</a:t>
            </a:r>
          </a:p>
          <a:p>
            <a:r>
              <a:rPr lang="en-HK" sz="3200" dirty="0"/>
              <a:t>Transform the data into our knowledge and wisdom</a:t>
            </a:r>
          </a:p>
          <a:p>
            <a:pPr lvl="1"/>
            <a:r>
              <a:rPr lang="en-HK" sz="3200" dirty="0"/>
              <a:t>Data aggregation and computation</a:t>
            </a:r>
          </a:p>
          <a:p>
            <a:pPr lvl="1"/>
            <a:r>
              <a:rPr lang="en-HK" sz="3200" dirty="0"/>
              <a:t>Connect with other data</a:t>
            </a:r>
          </a:p>
          <a:p>
            <a:pPr lvl="1"/>
            <a:endParaRPr lang="en-HK" dirty="0"/>
          </a:p>
          <a:p>
            <a:pPr lvl="1"/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28745820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89057" y="-429320"/>
            <a:ext cx="8596668" cy="1320800"/>
          </a:xfrm>
        </p:spPr>
        <p:txBody>
          <a:bodyPr/>
          <a:lstStyle/>
          <a:p>
            <a:r>
              <a:rPr lang="en-HK" dirty="0"/>
              <a:t>System Architecture</a:t>
            </a:r>
          </a:p>
        </p:txBody>
      </p:sp>
      <p:pic>
        <p:nvPicPr>
          <p:cNvPr id="4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6FD79725-A673-4546-9B6C-6257E35F60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383" y="2408587"/>
            <a:ext cx="1794336" cy="1016000"/>
          </a:xfrm>
          <a:prstGeom prst="rect">
            <a:avLst/>
          </a:prstGeom>
        </p:spPr>
      </p:pic>
      <p:pic>
        <p:nvPicPr>
          <p:cNvPr id="5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9786B955-6ECF-4585-86DA-C778A24B8B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259" y="2139913"/>
            <a:ext cx="2084936" cy="836266"/>
          </a:xfrm>
          <a:prstGeom prst="rect">
            <a:avLst/>
          </a:prstGeom>
        </p:spPr>
      </p:pic>
      <p:pic>
        <p:nvPicPr>
          <p:cNvPr id="6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5F67B38F-A8DA-4A47-A260-6BC6AC6AA2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54527" y="2053897"/>
            <a:ext cx="1297782" cy="1297782"/>
          </a:xfrm>
          <a:prstGeom prst="rect">
            <a:avLst/>
          </a:prstGeom>
        </p:spPr>
      </p:pic>
      <p:sp>
        <p:nvSpPr>
          <p:cNvPr id="7" name="Rectangle: Rounded Corners 12">
            <a:extLst>
              <a:ext uri="{FF2B5EF4-FFF2-40B4-BE49-F238E27FC236}">
                <a16:creationId xmlns:a16="http://schemas.microsoft.com/office/drawing/2014/main" id="{E796181C-3632-4FD3-BE6A-4CD106198739}"/>
              </a:ext>
            </a:extLst>
          </p:cNvPr>
          <p:cNvSpPr/>
          <p:nvPr/>
        </p:nvSpPr>
        <p:spPr>
          <a:xfrm>
            <a:off x="866717" y="1188523"/>
            <a:ext cx="2100846" cy="6412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2000" dirty="0">
                <a:cs typeface="Calibri"/>
              </a:rPr>
              <a:t>Data in source system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D624742-31BA-4EE5-9404-DEADF74EAC66}"/>
              </a:ext>
            </a:extLst>
          </p:cNvPr>
          <p:cNvCxnSpPr>
            <a:cxnSpLocks/>
          </p:cNvCxnSpPr>
          <p:nvPr/>
        </p:nvCxnSpPr>
        <p:spPr>
          <a:xfrm>
            <a:off x="1931596" y="1877281"/>
            <a:ext cx="7955" cy="43574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1E5F9155-1A23-40B2-8799-3BF30D3B6F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9096" y="3440401"/>
            <a:ext cx="2072186" cy="1276416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4060B25-0A64-48A9-A3F2-DE3D9EB2C5E2}"/>
              </a:ext>
            </a:extLst>
          </p:cNvPr>
          <p:cNvCxnSpPr>
            <a:cxnSpLocks/>
          </p:cNvCxnSpPr>
          <p:nvPr/>
        </p:nvCxnSpPr>
        <p:spPr>
          <a:xfrm>
            <a:off x="10603418" y="4285294"/>
            <a:ext cx="0" cy="57741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DA2A7AE-1648-4B23-83C3-0F8E3589C735}"/>
              </a:ext>
            </a:extLst>
          </p:cNvPr>
          <p:cNvSpPr txBox="1"/>
          <p:nvPr/>
        </p:nvSpPr>
        <p:spPr>
          <a:xfrm>
            <a:off x="3149560" y="3457332"/>
            <a:ext cx="3230052" cy="9331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Clean and shape the data</a:t>
            </a:r>
          </a:p>
          <a:p>
            <a:r>
              <a:rPr lang="en-HK" dirty="0"/>
              <a:t>Transform the data into our knowledge and wisdom</a:t>
            </a:r>
          </a:p>
        </p:txBody>
      </p:sp>
      <p:pic>
        <p:nvPicPr>
          <p:cNvPr id="13" name="Picture 23" descr="Logo, company name&#10;&#10;Description automatically generated">
            <a:extLst>
              <a:ext uri="{FF2B5EF4-FFF2-40B4-BE49-F238E27FC236}">
                <a16:creationId xmlns:a16="http://schemas.microsoft.com/office/drawing/2014/main" id="{5AF13460-BAB4-4006-9443-28911FAF76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99096" y="1229517"/>
            <a:ext cx="2072186" cy="90850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F37C228-5DBE-497F-A670-130955EA013A}"/>
              </a:ext>
            </a:extLst>
          </p:cNvPr>
          <p:cNvSpPr txBox="1"/>
          <p:nvPr/>
        </p:nvSpPr>
        <p:spPr>
          <a:xfrm>
            <a:off x="7085108" y="2476983"/>
            <a:ext cx="220866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00"/>
                </a:solidFill>
                <a:cs typeface="Calibri"/>
              </a:rPr>
              <a:t>Store the data</a:t>
            </a:r>
          </a:p>
        </p:txBody>
      </p:sp>
      <p:pic>
        <p:nvPicPr>
          <p:cNvPr id="15" name="Picture 7" descr="Logo&#10;&#10;Description automatically generated">
            <a:extLst>
              <a:ext uri="{FF2B5EF4-FFF2-40B4-BE49-F238E27FC236}">
                <a16:creationId xmlns:a16="http://schemas.microsoft.com/office/drawing/2014/main" id="{29BE8DC4-F017-429B-9C01-8FE788CFA47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31818" y="4933621"/>
            <a:ext cx="2743200" cy="711200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6485ECF-7DCC-4E35-96F2-2BA6881A7C06}"/>
              </a:ext>
            </a:extLst>
          </p:cNvPr>
          <p:cNvCxnSpPr>
            <a:cxnSpLocks/>
          </p:cNvCxnSpPr>
          <p:nvPr/>
        </p:nvCxnSpPr>
        <p:spPr>
          <a:xfrm>
            <a:off x="9247060" y="1313895"/>
            <a:ext cx="1356358" cy="74000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DA2A7AE-1648-4B23-83C3-0F8E3589C735}"/>
              </a:ext>
            </a:extLst>
          </p:cNvPr>
          <p:cNvSpPr txBox="1"/>
          <p:nvPr/>
        </p:nvSpPr>
        <p:spPr>
          <a:xfrm>
            <a:off x="866717" y="2972853"/>
            <a:ext cx="210084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Collect the data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A2A7AE-1648-4B23-83C3-0F8E3589C735}"/>
              </a:ext>
            </a:extLst>
          </p:cNvPr>
          <p:cNvSpPr txBox="1"/>
          <p:nvPr/>
        </p:nvSpPr>
        <p:spPr>
          <a:xfrm>
            <a:off x="9708845" y="5671216"/>
            <a:ext cx="226617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Visualize the data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A2A7AE-1648-4B23-83C3-0F8E3589C735}"/>
              </a:ext>
            </a:extLst>
          </p:cNvPr>
          <p:cNvSpPr txBox="1"/>
          <p:nvPr/>
        </p:nvSpPr>
        <p:spPr>
          <a:xfrm>
            <a:off x="9737524" y="3359044"/>
            <a:ext cx="173178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Coordinator for visualization</a:t>
            </a:r>
          </a:p>
        </p:txBody>
      </p:sp>
      <p:sp>
        <p:nvSpPr>
          <p:cNvPr id="21" name="Rectangle: Rounded Corners 29">
            <a:extLst>
              <a:ext uri="{FF2B5EF4-FFF2-40B4-BE49-F238E27FC236}">
                <a16:creationId xmlns:a16="http://schemas.microsoft.com/office/drawing/2014/main" id="{D3976E45-C783-4D7E-BEA2-32EC9E005D49}"/>
              </a:ext>
            </a:extLst>
          </p:cNvPr>
          <p:cNvSpPr/>
          <p:nvPr/>
        </p:nvSpPr>
        <p:spPr>
          <a:xfrm>
            <a:off x="6870076" y="756914"/>
            <a:ext cx="2376984" cy="4516142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6485ECF-7DCC-4E35-96F2-2BA6881A7C06}"/>
              </a:ext>
            </a:extLst>
          </p:cNvPr>
          <p:cNvCxnSpPr>
            <a:cxnSpLocks/>
          </p:cNvCxnSpPr>
          <p:nvPr/>
        </p:nvCxnSpPr>
        <p:spPr>
          <a:xfrm flipH="1">
            <a:off x="5423665" y="3187320"/>
            <a:ext cx="1351213" cy="234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3">
            <a:extLst>
              <a:ext uri="{FF2B5EF4-FFF2-40B4-BE49-F238E27FC236}">
                <a16:creationId xmlns:a16="http://schemas.microsoft.com/office/drawing/2014/main" id="{79CB0DBF-B845-48BD-8D02-CAC83951A33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9500" y="4923668"/>
            <a:ext cx="2743200" cy="1641163"/>
          </a:xfrm>
          <a:prstGeom prst="rect">
            <a:avLst/>
          </a:prstGeom>
        </p:spPr>
      </p:pic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E6C98B4D-D0A3-4603-A925-850CECDEC0FA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2908195" y="2558046"/>
            <a:ext cx="775816" cy="629274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32A3129-149A-4AAC-BDE6-E35391F2409F}"/>
              </a:ext>
            </a:extLst>
          </p:cNvPr>
          <p:cNvCxnSpPr/>
          <p:nvPr/>
        </p:nvCxnSpPr>
        <p:spPr>
          <a:xfrm>
            <a:off x="5484719" y="2716867"/>
            <a:ext cx="1272987" cy="672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3E04D4D-715A-4247-B0FE-59CEF7F99CE5}"/>
              </a:ext>
            </a:extLst>
          </p:cNvPr>
          <p:cNvSpPr txBox="1"/>
          <p:nvPr/>
        </p:nvSpPr>
        <p:spPr>
          <a:xfrm>
            <a:off x="3227057" y="6131976"/>
            <a:ext cx="300093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accent1">
                    <a:lumMod val="50000"/>
                  </a:schemeClr>
                </a:solidFill>
              </a:rPr>
              <a:t>Distributed processing</a:t>
            </a:r>
          </a:p>
        </p:txBody>
      </p:sp>
    </p:spTree>
    <p:extLst>
      <p:ext uri="{BB962C8B-B14F-4D97-AF65-F5344CB8AC3E}">
        <p14:creationId xmlns:p14="http://schemas.microsoft.com/office/powerpoint/2010/main" val="14989676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6518" y="-2196"/>
            <a:ext cx="9722069" cy="877229"/>
          </a:xfrm>
        </p:spPr>
        <p:txBody>
          <a:bodyPr/>
          <a:lstStyle/>
          <a:p>
            <a:r>
              <a:rPr lang="en-US" dirty="0"/>
              <a:t>Turnstile application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3723"/>
            <a:ext cx="7189939" cy="42952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0443" y="2519161"/>
            <a:ext cx="5561557" cy="4338839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442547" y="1364451"/>
            <a:ext cx="4496844" cy="104054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500" dirty="0"/>
              <a:t>Turnstile Dashboard </a:t>
            </a:r>
          </a:p>
          <a:p>
            <a:r>
              <a:rPr lang="en-US" sz="2500" dirty="0"/>
              <a:t>(Real-time/ Historical)</a:t>
            </a:r>
            <a:endParaRPr lang="en-HK" sz="2500" dirty="0"/>
          </a:p>
        </p:txBody>
      </p:sp>
    </p:spTree>
    <p:extLst>
      <p:ext uri="{BB962C8B-B14F-4D97-AF65-F5344CB8AC3E}">
        <p14:creationId xmlns:p14="http://schemas.microsoft.com/office/powerpoint/2010/main" val="28215782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Other applications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57780" y="2269075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HK" dirty="0"/>
              <a:t>HKUL Enquiries Statistics</a:t>
            </a:r>
          </a:p>
          <a:p>
            <a:r>
              <a:rPr lang="en-HK" dirty="0"/>
              <a:t>Services Profile</a:t>
            </a:r>
          </a:p>
          <a:p>
            <a:r>
              <a:rPr lang="en-HK" dirty="0"/>
              <a:t>Resource Profile</a:t>
            </a:r>
          </a:p>
          <a:p>
            <a:r>
              <a:rPr lang="en-HK" dirty="0"/>
              <a:t>Study Place Profile</a:t>
            </a:r>
          </a:p>
          <a:p>
            <a:r>
              <a:rPr lang="en-HK" dirty="0"/>
              <a:t>Non-counter5 Usage Statistics</a:t>
            </a:r>
          </a:p>
          <a:p>
            <a:r>
              <a:rPr lang="en-HK" dirty="0"/>
              <a:t>Inventory Profile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HK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8615" y="4059424"/>
            <a:ext cx="4897507" cy="27985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5329" y="1182461"/>
            <a:ext cx="5125693" cy="2798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9679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Upcoming Challenging Applications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57780" y="2269075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HK" sz="2800" dirty="0"/>
          </a:p>
          <a:p>
            <a:r>
              <a:rPr lang="en-HK" sz="2800" dirty="0"/>
              <a:t>Full spectrum of users’ access pattern by using COUNTER5 and </a:t>
            </a:r>
            <a:r>
              <a:rPr lang="en-HK" sz="2800" dirty="0" err="1"/>
              <a:t>Ezproxy</a:t>
            </a:r>
            <a:r>
              <a:rPr lang="en-HK" sz="2800" dirty="0"/>
              <a:t> log  access</a:t>
            </a:r>
          </a:p>
          <a:p>
            <a:endParaRPr lang="en-HK" sz="2800" dirty="0"/>
          </a:p>
          <a:p>
            <a:r>
              <a:rPr lang="en-HK" sz="2800" dirty="0"/>
              <a:t>Collection metrics </a:t>
            </a:r>
          </a:p>
          <a:p>
            <a:endParaRPr lang="en-HK" sz="2800" dirty="0"/>
          </a:p>
          <a:p>
            <a:r>
              <a:rPr lang="en-HK" sz="2800" dirty="0"/>
              <a:t>E-resources weeding -- decision making  </a:t>
            </a:r>
          </a:p>
          <a:p>
            <a:endParaRPr lang="en-HK" dirty="0"/>
          </a:p>
          <a:p>
            <a:endParaRPr lang="en-HK" dirty="0"/>
          </a:p>
          <a:p>
            <a:pPr marL="0" indent="0">
              <a:buFont typeface="Arial" panose="020B0604020202020204" pitchFamily="34" charset="0"/>
              <a:buNone/>
            </a:pPr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3749692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01" y="0"/>
            <a:ext cx="12192000" cy="692265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08344" y="3730178"/>
            <a:ext cx="4062009" cy="646331"/>
          </a:xfrm>
          <a:prstGeom prst="rect">
            <a:avLst/>
          </a:prstGeom>
          <a:noFill/>
          <a:scene3d>
            <a:camera prst="orthographicFront">
              <a:rot lat="19199999" lon="0" rev="20099999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3600" b="1" cap="none" spc="0" dirty="0">
                <a:ln w="0"/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Resource Discovery</a:t>
            </a:r>
          </a:p>
        </p:txBody>
      </p:sp>
      <p:sp>
        <p:nvSpPr>
          <p:cNvPr id="7" name="Rectangle 6"/>
          <p:cNvSpPr/>
          <p:nvPr/>
        </p:nvSpPr>
        <p:spPr>
          <a:xfrm>
            <a:off x="3028385" y="761790"/>
            <a:ext cx="1997343" cy="646331"/>
          </a:xfrm>
          <a:prstGeom prst="rect">
            <a:avLst/>
          </a:prstGeom>
          <a:noFill/>
          <a:scene3d>
            <a:camera prst="orthographicFront">
              <a:rot lat="0" lon="0" rev="450000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3600" b="1" cap="none" spc="0" dirty="0">
                <a:ln w="0"/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</a:p>
        </p:txBody>
      </p:sp>
      <p:sp>
        <p:nvSpPr>
          <p:cNvPr id="8" name="Rectangle 7"/>
          <p:cNvSpPr/>
          <p:nvPr/>
        </p:nvSpPr>
        <p:spPr>
          <a:xfrm>
            <a:off x="-119707" y="3499345"/>
            <a:ext cx="3054100" cy="461665"/>
          </a:xfrm>
          <a:prstGeom prst="rect">
            <a:avLst/>
          </a:prstGeom>
          <a:noFill/>
          <a:scene3d>
            <a:camera prst="orthographicFront">
              <a:rot lat="0" lon="0" rev="20100000"/>
            </a:camera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2400" b="1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Teaching &amp; Learning</a:t>
            </a:r>
            <a:endParaRPr lang="en-US" altLang="zh-TW" sz="2400" b="1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6668" y="4975633"/>
            <a:ext cx="2387000" cy="584775"/>
          </a:xfrm>
          <a:prstGeom prst="rect">
            <a:avLst/>
          </a:prstGeom>
          <a:noFill/>
          <a:scene3d>
            <a:camera prst="orthographicFront">
              <a:rot lat="0" lon="0" rev="21299999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3200" dirty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 Access</a:t>
            </a:r>
            <a:endParaRPr lang="en-US" altLang="zh-TW" sz="3200" cap="none" spc="0" dirty="0">
              <a:ln w="0"/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268345" y="6064516"/>
            <a:ext cx="3063659" cy="523220"/>
          </a:xfrm>
          <a:prstGeom prst="rect">
            <a:avLst/>
          </a:prstGeom>
          <a:noFill/>
          <a:scene3d>
            <a:camera prst="orthographicFront">
              <a:rot lat="0" lon="0" rev="60000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800" b="0" cap="none" spc="0" dirty="0">
                <a:ln w="0"/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Digital Preservation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10121" y="5241380"/>
            <a:ext cx="2725425" cy="523220"/>
          </a:xfrm>
          <a:prstGeom prst="rect">
            <a:avLst/>
          </a:prstGeom>
          <a:noFill/>
          <a:scene3d>
            <a:camera prst="orthographicFront">
              <a:rot lat="0" lon="0" rev="21299999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800" cap="none" spc="0" dirty="0">
                <a:ln w="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Resource Sharing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80673" y="1281081"/>
            <a:ext cx="2964273" cy="523220"/>
          </a:xfrm>
          <a:prstGeom prst="rect">
            <a:avLst/>
          </a:prstGeom>
          <a:noFill/>
          <a:scene3d>
            <a:camera prst="orthographicFront">
              <a:rot lat="0" lon="0" rev="60000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800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Digital </a:t>
            </a:r>
            <a:r>
              <a:rPr lang="en-US" altLang="zh-TW" sz="2800" dirty="0">
                <a:ln w="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Scholarship</a:t>
            </a:r>
            <a:endParaRPr lang="en-US" altLang="zh-TW" sz="2800" b="0" cap="none" spc="0" dirty="0">
              <a:ln w="0"/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 rot="540000">
            <a:off x="7554516" y="1580615"/>
            <a:ext cx="2983509" cy="523220"/>
          </a:xfrm>
          <a:prstGeom prst="rect">
            <a:avLst/>
          </a:prstGeom>
          <a:noFill/>
          <a:scene3d>
            <a:camera prst="orthographicFront">
              <a:rot lat="0" lon="0" rev="21299999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800" dirty="0">
                <a:ln w="0"/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 Engagement</a:t>
            </a:r>
            <a:endParaRPr lang="en-US" altLang="zh-TW" sz="2800" cap="none" spc="0" dirty="0">
              <a:ln w="0"/>
              <a:solidFill>
                <a:srgbClr val="CC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07217" y="5996904"/>
            <a:ext cx="2834531" cy="584775"/>
          </a:xfrm>
          <a:prstGeom prst="rect">
            <a:avLst/>
          </a:prstGeom>
          <a:noFill/>
          <a:scene3d>
            <a:camera prst="orthographicFront">
              <a:rot lat="0" lon="0" rev="600000"/>
            </a:camera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3200" cap="none" spc="0" dirty="0">
                <a:ln w="0"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595665" y="701700"/>
            <a:ext cx="2053767" cy="584775"/>
          </a:xfrm>
          <a:prstGeom prst="rect">
            <a:avLst/>
          </a:prstGeom>
          <a:noFill/>
          <a:scene3d>
            <a:camera prst="orthographicFront">
              <a:rot lat="0" lon="0" rev="180000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3200" dirty="0">
                <a:ln w="0"/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Partnership</a:t>
            </a:r>
            <a:endParaRPr lang="en-US" altLang="zh-TW" sz="3200" cap="none" spc="0" dirty="0">
              <a:ln w="0"/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29106" y="300371"/>
            <a:ext cx="2922596" cy="523220"/>
          </a:xfrm>
          <a:prstGeom prst="rect">
            <a:avLst/>
          </a:prstGeom>
          <a:noFill/>
          <a:scene3d>
            <a:camera prst="orthographicFront">
              <a:rot lat="0" lon="0" rev="90000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800" dirty="0">
                <a:ln w="0"/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Digital Humanities</a:t>
            </a:r>
            <a:endParaRPr lang="en-US" altLang="zh-TW" sz="2800" b="0" cap="none" spc="0" dirty="0">
              <a:ln w="0"/>
              <a:solidFill>
                <a:srgbClr val="66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786204" y="4979770"/>
            <a:ext cx="3485249" cy="523220"/>
          </a:xfrm>
          <a:prstGeom prst="rect">
            <a:avLst/>
          </a:prstGeom>
          <a:noFill/>
          <a:scene3d>
            <a:camera prst="orthographicFront">
              <a:rot lat="0" lon="0" rev="450000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800" b="1" dirty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Knowledge Exchange</a:t>
            </a:r>
            <a:endParaRPr lang="en-US" altLang="zh-TW" sz="2800" b="1" cap="none" spc="0" dirty="0">
              <a:ln w="0"/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 useBgFill="1">
        <p:nvSpPr>
          <p:cNvPr id="23" name="Rectangle 22"/>
          <p:cNvSpPr/>
          <p:nvPr/>
        </p:nvSpPr>
        <p:spPr>
          <a:xfrm>
            <a:off x="9089060" y="3235923"/>
            <a:ext cx="1543179" cy="584775"/>
          </a:xfrm>
          <a:prstGeom prst="rect">
            <a:avLst/>
          </a:prstGeom>
          <a:scene3d>
            <a:camera prst="orthographicFront">
              <a:rot lat="0" lon="0" rev="20399999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3200" dirty="0">
                <a:ln w="0"/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Web 3.0</a:t>
            </a:r>
            <a:endParaRPr lang="en-US" altLang="zh-TW" sz="3200" b="0" cap="none" spc="0" dirty="0">
              <a:ln w="0"/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47026" y="2343658"/>
            <a:ext cx="25250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800" dirty="0">
                <a:ln w="0"/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 Presence</a:t>
            </a:r>
            <a:endParaRPr lang="en-US" altLang="zh-TW" sz="2800" b="0" cap="none" spc="0" dirty="0">
              <a:ln w="0"/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4483" y="2284906"/>
            <a:ext cx="3841803" cy="12434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44450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3395" y="121676"/>
            <a:ext cx="2228850" cy="8572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5AE168C-7ADA-844D-9806-28BFC556F221}"/>
              </a:ext>
            </a:extLst>
          </p:cNvPr>
          <p:cNvSpPr txBox="1"/>
          <p:nvPr/>
        </p:nvSpPr>
        <p:spPr>
          <a:xfrm>
            <a:off x="297873" y="3585534"/>
            <a:ext cx="115962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accent2">
                    <a:lumMod val="75000"/>
                  </a:schemeClr>
                </a:solidFill>
                <a:highlight>
                  <a:srgbClr val="FFFF00"/>
                </a:highlight>
              </a:rPr>
              <a:t>https://</a:t>
            </a:r>
            <a:r>
              <a:rPr lang="en-US" sz="6000" dirty="0" err="1">
                <a:solidFill>
                  <a:schemeClr val="accent2">
                    <a:lumMod val="75000"/>
                  </a:schemeClr>
                </a:solidFill>
                <a:highlight>
                  <a:srgbClr val="FFFF00"/>
                </a:highlight>
              </a:rPr>
              <a:t>digitalrepository.lib.hku.hk</a:t>
            </a:r>
            <a:r>
              <a:rPr lang="en-US" sz="6000" dirty="0">
                <a:solidFill>
                  <a:schemeClr val="accent2">
                    <a:lumMod val="75000"/>
                  </a:schemeClr>
                </a:solidFill>
                <a:highlight>
                  <a:srgbClr val="FFFF00"/>
                </a:highlight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8263012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How do we promote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Keep updating staff’s data literacy and knowledge about data analytics, e.g. concepts and ideas of Alma analytics.</a:t>
            </a:r>
          </a:p>
          <a:p>
            <a:r>
              <a:rPr lang="en-US" sz="3200" dirty="0"/>
              <a:t>Gather comments and suggestions from colleagues who are our ”</a:t>
            </a:r>
            <a:r>
              <a:rPr lang="en-US" sz="3200" u="sng" dirty="0"/>
              <a:t>users</a:t>
            </a:r>
            <a:r>
              <a:rPr lang="en-US" sz="3200" dirty="0"/>
              <a:t>”</a:t>
            </a:r>
          </a:p>
          <a:p>
            <a:r>
              <a:rPr lang="en-US" sz="3200" dirty="0"/>
              <a:t>Collect and input data according to the agreed workflow of different units</a:t>
            </a:r>
          </a:p>
          <a:p>
            <a:r>
              <a:rPr lang="en-US" sz="3200" dirty="0"/>
              <a:t>Ensure accuracy and currency of data acquisition</a:t>
            </a:r>
          </a:p>
          <a:p>
            <a:r>
              <a:rPr lang="en-US" sz="3200" dirty="0"/>
              <a:t>Apply analytics in decision making and library advocacy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879050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4427" y="722970"/>
            <a:ext cx="8334703" cy="1601776"/>
          </a:xfrm>
        </p:spPr>
        <p:txBody>
          <a:bodyPr>
            <a:normAutofit/>
          </a:bodyPr>
          <a:lstStyle/>
          <a:p>
            <a:r>
              <a:rPr lang="en-HK" sz="6600" dirty="0">
                <a:solidFill>
                  <a:schemeClr val="accent2">
                    <a:lumMod val="75000"/>
                  </a:schemeClr>
                </a:solidFill>
              </a:rPr>
              <a:t>Open Scholarship</a:t>
            </a:r>
            <a:endParaRPr lang="en-US" sz="6600" dirty="0">
              <a:solidFill>
                <a:schemeClr val="accent2">
                  <a:lumMod val="75000"/>
                </a:schemeClr>
              </a:solidFill>
              <a:cs typeface="Calibri Light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CB4E840-BB73-5E4F-A7D3-4D7E14E162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HK" dirty="0"/>
              <a:t>Going Open and leading to collaboration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21A81E-F4A6-314B-8E0D-3A97FD24766B}"/>
              </a:ext>
            </a:extLst>
          </p:cNvPr>
          <p:cNvSpPr txBox="1"/>
          <p:nvPr/>
        </p:nvSpPr>
        <p:spPr>
          <a:xfrm>
            <a:off x="2974427" y="5373859"/>
            <a:ext cx="8490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HK" b="1" i="1" dirty="0"/>
              <a:t>Open scholarship</a:t>
            </a:r>
            <a:r>
              <a:rPr lang="en-HK" i="1" dirty="0"/>
              <a:t> encompasses open access, open data, open educational resources, and all other forms of openness in the scholarly and research environment while also changing how knowledge is created and shared. -</a:t>
            </a:r>
            <a:r>
              <a:rPr lang="en-HK" i="1" u="sng" dirty="0">
                <a:hlinkClick r:id="rId3"/>
              </a:rPr>
              <a:t>Association of Research Libraries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4866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Sharing Information &amp;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</a:rPr>
              <a:t>Sharing</a:t>
            </a:r>
            <a:r>
              <a:rPr lang="en-US" sz="3200" dirty="0"/>
              <a:t> the same algorithm for data analytics on a common platform.</a:t>
            </a:r>
          </a:p>
          <a:p>
            <a:pPr marL="0" indent="0">
              <a:buNone/>
            </a:pPr>
            <a:endParaRPr lang="en-US" sz="3200" dirty="0"/>
          </a:p>
          <a:p>
            <a:r>
              <a:rPr lang="en-US" sz="3200" dirty="0"/>
              <a:t> alleviate the effort for compiling (annual) statistics </a:t>
            </a:r>
          </a:p>
          <a:p>
            <a:r>
              <a:rPr lang="en-US" sz="3200" dirty="0"/>
              <a:t> real-time dashboard could be realized</a:t>
            </a:r>
          </a:p>
          <a:p>
            <a:r>
              <a:rPr lang="en-US" sz="3200" dirty="0"/>
              <a:t> we can response quicker </a:t>
            </a:r>
          </a:p>
          <a:p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75131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Working together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C0CB1C9-5565-1E43-B19E-F7215E73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6386" y="2180627"/>
            <a:ext cx="7361151" cy="4039944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err="1">
                <a:ea typeface="+mn-lt"/>
                <a:cs typeface="+mn-lt"/>
              </a:rPr>
              <a:t>ezPAARSE</a:t>
            </a:r>
            <a:r>
              <a:rPr lang="en-US" dirty="0">
                <a:ea typeface="+mn-lt"/>
                <a:cs typeface="+mn-lt"/>
              </a:rPr>
              <a:t> is a free and open-source software 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Ingest proxy log files and show how users access subscribed electronic resources on publishers' websites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Now comes with 341 parsers to recognize different platforms</a:t>
            </a:r>
          </a:p>
          <a:p>
            <a:pPr lvl="2">
              <a:lnSpc>
                <a:spcPct val="90000"/>
              </a:lnSpc>
            </a:pPr>
            <a:r>
              <a:rPr lang="en-US" dirty="0">
                <a:ea typeface="+mn-lt"/>
                <a:cs typeface="+mn-lt"/>
              </a:rPr>
              <a:t>Parsers are contributed by community</a:t>
            </a:r>
          </a:p>
          <a:p>
            <a:pPr>
              <a:lnSpc>
                <a:spcPct val="90000"/>
              </a:lnSpc>
            </a:pPr>
            <a:r>
              <a:rPr lang="en-US" dirty="0">
                <a:ea typeface="+mn-lt"/>
                <a:cs typeface="+mn-lt"/>
              </a:rPr>
              <a:t>Exploit the usage which</a:t>
            </a:r>
            <a:r>
              <a:rPr lang="en-US" dirty="0"/>
              <a:t> does not support COUNTER statistics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highlight>
                  <a:srgbClr val="FFFF00"/>
                </a:highlight>
              </a:rPr>
              <a:t>Develop new parser to support over 332 platforms 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Example: Westlaw, </a:t>
            </a:r>
            <a:r>
              <a:rPr lang="en-US" dirty="0" err="1"/>
              <a:t>Hyread</a:t>
            </a: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2881A196-A88E-0446-B5DE-1B69C21ECB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55" r="2728"/>
          <a:stretch/>
        </p:blipFill>
        <p:spPr>
          <a:xfrm>
            <a:off x="1126737" y="1085842"/>
            <a:ext cx="2845301" cy="36509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2EB34A-54E4-7D47-A809-5844B8A17E92}"/>
              </a:ext>
            </a:extLst>
          </p:cNvPr>
          <p:cNvSpPr txBox="1"/>
          <p:nvPr/>
        </p:nvSpPr>
        <p:spPr>
          <a:xfrm>
            <a:off x="962872" y="5569002"/>
            <a:ext cx="393102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hlinkClick r:id="rId4"/>
              </a:rPr>
              <a:t>https://ezpaarse-project.github.io/ezpaarse/</a:t>
            </a:r>
            <a:br>
              <a:rPr lang="en-US" sz="1400" dirty="0"/>
            </a:br>
            <a:endParaRPr lang="en-US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09C47D-1C3A-1D48-B3E1-E5D9F56718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36702" y="140438"/>
            <a:ext cx="1655298" cy="170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7394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3643" y="1633438"/>
            <a:ext cx="9289142" cy="2387600"/>
          </a:xfrm>
        </p:spPr>
        <p:txBody>
          <a:bodyPr>
            <a:normAutofit/>
          </a:bodyPr>
          <a:lstStyle/>
          <a:p>
            <a:r>
              <a:rPr lang="en-US" dirty="0"/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2932793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8636924" y="216131"/>
            <a:ext cx="3300152" cy="632674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Enables responsive resource discovery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 access ; OAI-PMH compliance for resource sharing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Broaden accessibility of HKUL’s digital collections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HKU’s visibility and reputation globally</a:t>
            </a:r>
            <a:endParaRPr lang="zh-TW" altLang="en-US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437" y="216131"/>
            <a:ext cx="7993662" cy="635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625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in links">
            <a:extLst>
              <a:ext uri="{FF2B5EF4-FFF2-40B4-BE49-F238E27FC236}">
                <a16:creationId xmlns:a16="http://schemas.microsoft.com/office/drawing/2014/main" id="{A4511EBC-2F3C-446D-867B-7DC328517A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5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3391" r="909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" y="339634"/>
            <a:ext cx="8257309" cy="6388759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8626764" y="1051559"/>
            <a:ext cx="3040980" cy="319716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Enables full-text searching  within a book or a document; highlight search results and indicate result locations</a:t>
            </a:r>
            <a:endParaRPr lang="zh-TW" altLang="en-US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275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in links">
            <a:extLst>
              <a:ext uri="{FF2B5EF4-FFF2-40B4-BE49-F238E27FC236}">
                <a16:creationId xmlns:a16="http://schemas.microsoft.com/office/drawing/2014/main" id="{A4511EBC-2F3C-446D-867B-7DC328517A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5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3391" r="909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50" y="0"/>
            <a:ext cx="6704884" cy="6858000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7701563" y="1662545"/>
            <a:ext cx="3490693" cy="183960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Google map embedded to show current place location</a:t>
            </a:r>
            <a:endParaRPr lang="zh-TW" altLang="en-US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234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in links">
            <a:extLst>
              <a:ext uri="{FF2B5EF4-FFF2-40B4-BE49-F238E27FC236}">
                <a16:creationId xmlns:a16="http://schemas.microsoft.com/office/drawing/2014/main" id="{A4511EBC-2F3C-446D-867B-7DC328517A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5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3391" r="9091"/>
          <a:stretch/>
        </p:blipFill>
        <p:spPr>
          <a:xfrm>
            <a:off x="0" y="0"/>
            <a:ext cx="12191980" cy="68579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30" y="420508"/>
            <a:ext cx="3841677" cy="37330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" y="4856191"/>
            <a:ext cx="8258883" cy="1864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1896" y="517278"/>
            <a:ext cx="5560867" cy="2738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67135" y="3009552"/>
            <a:ext cx="6590816" cy="22880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ounded Rectangle 1"/>
          <p:cNvSpPr/>
          <p:nvPr/>
        </p:nvSpPr>
        <p:spPr>
          <a:xfrm>
            <a:off x="8703426" y="149948"/>
            <a:ext cx="3341716" cy="106324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Data-visualization gadgets</a:t>
            </a:r>
            <a:endParaRPr lang="zh-TW" altLang="en-US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633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in links">
            <a:extLst>
              <a:ext uri="{FF2B5EF4-FFF2-40B4-BE49-F238E27FC236}">
                <a16:creationId xmlns:a16="http://schemas.microsoft.com/office/drawing/2014/main" id="{A4511EBC-2F3C-446D-867B-7DC328517A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5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3391" r="9091"/>
          <a:stretch/>
        </p:blipFill>
        <p:spPr>
          <a:xfrm>
            <a:off x="20" y="4536"/>
            <a:ext cx="12191980" cy="6857990"/>
          </a:xfrm>
          <a:prstGeom prst="rect">
            <a:avLst/>
          </a:prstGeom>
        </p:spPr>
      </p:pic>
      <p:sp>
        <p:nvSpPr>
          <p:cNvPr id="20" name="Flowchart: Alternate Process 19"/>
          <p:cNvSpPr/>
          <p:nvPr/>
        </p:nvSpPr>
        <p:spPr>
          <a:xfrm>
            <a:off x="899076" y="104396"/>
            <a:ext cx="10752778" cy="930388"/>
          </a:xfrm>
          <a:prstGeom prst="flowChartAlternateProcess">
            <a:avLst/>
          </a:prstGeom>
          <a:ln/>
          <a:effectLst>
            <a:softEdge rad="0"/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200" b="1" dirty="0">
                <a:ln w="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Newly Released Digital Collections</a:t>
            </a:r>
            <a:endParaRPr lang="en-US" altLang="zh-TW" sz="360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6861" y="2418490"/>
            <a:ext cx="2609172" cy="2627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4437" y="3403652"/>
            <a:ext cx="3002041" cy="328446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56861" y="5045883"/>
            <a:ext cx="2609172" cy="9226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0810" y="4398484"/>
            <a:ext cx="2524653" cy="12947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75465" y="1749834"/>
            <a:ext cx="2884962" cy="303367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10" y="1534224"/>
            <a:ext cx="2524653" cy="28642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Oval 5"/>
          <p:cNvSpPr/>
          <p:nvPr/>
        </p:nvSpPr>
        <p:spPr>
          <a:xfrm>
            <a:off x="1764792" y="1221597"/>
            <a:ext cx="3232820" cy="114133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800" dirty="0">
                <a:solidFill>
                  <a:srgbClr val="FF0000"/>
                </a:solidFill>
              </a:rPr>
              <a:t>KE Project 2019/20</a:t>
            </a:r>
            <a:endParaRPr lang="zh-TW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645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434" y="415637"/>
            <a:ext cx="11556581" cy="610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933553"/>
      </p:ext>
    </p:extLst>
  </p:cSld>
  <p:clrMapOvr>
    <a:masterClrMapping/>
  </p:clrMapOvr>
</p:sld>
</file>

<file path=ppt/theme/theme1.xml><?xml version="1.0" encoding="utf-8"?>
<a:theme xmlns:a="http://schemas.openxmlformats.org/drawingml/2006/main" name="HKU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3" id="{3067349B-9E2B-43E0-A88F-A3ADE1D3D357}" vid="{288C0805-EBB2-4419-B21E-DF003EB436B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 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 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 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F9AEC0DD3C2542B1BC6E1CCBF8A4F8" ma:contentTypeVersion="4" ma:contentTypeDescription="Create a new document." ma:contentTypeScope="" ma:versionID="46278d28287c86470b357c0f43279c98">
  <xsd:schema xmlns:xsd="http://www.w3.org/2001/XMLSchema" xmlns:xs="http://www.w3.org/2001/XMLSchema" xmlns:p="http://schemas.microsoft.com/office/2006/metadata/properties" xmlns:ns2="00c5e43d-3086-4c5b-8e68-4db36ad2102d" targetNamespace="http://schemas.microsoft.com/office/2006/metadata/properties" ma:root="true" ma:fieldsID="0b891967c073267ced756da331916126" ns2:_="">
    <xsd:import namespace="00c5e43d-3086-4c5b-8e68-4db36ad2102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c5e43d-3086-4c5b-8e68-4db36ad210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00EB66-5740-4384-9369-1219161643F1}">
  <ds:schemaRefs>
    <ds:schemaRef ds:uri="http://schemas.microsoft.com/office/2006/metadata/properties"/>
    <ds:schemaRef ds:uri="http://www.w3.org/2000/xmlns/"/>
  </ds:schemaRefs>
</ds:datastoreItem>
</file>

<file path=customXml/itemProps2.xml><?xml version="1.0" encoding="utf-8"?>
<ds:datastoreItem xmlns:ds="http://schemas.openxmlformats.org/officeDocument/2006/customXml" ds:itemID="{3EF6D19F-EC57-4481-B367-1F74CBE60F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1B6C55-764C-41F9-ABDF-0A716E982859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00c5e43d-3086-4c5b-8e68-4db36ad2102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HKUL PPT Template for Peter</Template>
  <TotalTime>8190</TotalTime>
  <Words>919</Words>
  <Application>Microsoft Office PowerPoint</Application>
  <PresentationFormat>寬螢幕</PresentationFormat>
  <Paragraphs>187</Paragraphs>
  <Slides>34</Slides>
  <Notes>32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34</vt:i4>
      </vt:variant>
    </vt:vector>
  </HeadingPairs>
  <TitlesOfParts>
    <vt:vector size="35" baseType="lpstr">
      <vt:lpstr>HKUL</vt:lpstr>
      <vt:lpstr>Building an analytics ecosystem platform:</vt:lpstr>
      <vt:lpstr>Open Access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The rise of analytics platform</vt:lpstr>
      <vt:lpstr>Data around us</vt:lpstr>
      <vt:lpstr>Why we need the analytics? </vt:lpstr>
      <vt:lpstr>Why we need the analytics? </vt:lpstr>
      <vt:lpstr>What is our approach?</vt:lpstr>
      <vt:lpstr>Supporting actions</vt:lpstr>
      <vt:lpstr>What is “Big” Data?</vt:lpstr>
      <vt:lpstr>How to make use of “Big” Data?</vt:lpstr>
      <vt:lpstr>Journey from data to knowledge and wisdom</vt:lpstr>
      <vt:lpstr>System Architecture</vt:lpstr>
      <vt:lpstr>Turnstile application</vt:lpstr>
      <vt:lpstr>Other applications</vt:lpstr>
      <vt:lpstr>Upcoming Challenging Applications</vt:lpstr>
      <vt:lpstr>How do we promote it?</vt:lpstr>
      <vt:lpstr>Open Scholarship</vt:lpstr>
      <vt:lpstr> Sharing Information &amp; Experience</vt:lpstr>
      <vt:lpstr>Working together</vt:lpstr>
      <vt:lpstr>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Tsz Ling KO</cp:lastModifiedBy>
  <cp:revision>133</cp:revision>
  <cp:lastPrinted>2020-03-19T06:53:53Z</cp:lastPrinted>
  <dcterms:created xsi:type="dcterms:W3CDTF">2020-03-11T07:37:06Z</dcterms:created>
  <dcterms:modified xsi:type="dcterms:W3CDTF">2021-01-26T08:24:50Z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0x010100DDF9AEC0DD3C2542B1BC6E1CCBF8A4F8</vt:lpwstr>
  </property>
</Properties>
</file>